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82" r:id="rId1"/>
    <p:sldMasterId id="2147483694" r:id="rId2"/>
    <p:sldMasterId id="2147483706" r:id="rId3"/>
    <p:sldMasterId id="2147483736" r:id="rId4"/>
    <p:sldMasterId id="2147483748" r:id="rId5"/>
  </p:sldMasterIdLst>
  <p:notesMasterIdLst>
    <p:notesMasterId r:id="rId41"/>
  </p:notesMasterIdLst>
  <p:handoutMasterIdLst>
    <p:handoutMasterId r:id="rId42"/>
  </p:handoutMasterIdLst>
  <p:sldIdLst>
    <p:sldId id="258" r:id="rId6"/>
    <p:sldId id="263" r:id="rId7"/>
    <p:sldId id="1649" r:id="rId8"/>
    <p:sldId id="10086" r:id="rId9"/>
    <p:sldId id="10087" r:id="rId10"/>
    <p:sldId id="10088" r:id="rId11"/>
    <p:sldId id="10089" r:id="rId12"/>
    <p:sldId id="10090" r:id="rId13"/>
    <p:sldId id="1664" r:id="rId14"/>
    <p:sldId id="10091" r:id="rId15"/>
    <p:sldId id="10092" r:id="rId16"/>
    <p:sldId id="10093" r:id="rId17"/>
    <p:sldId id="265" r:id="rId18"/>
    <p:sldId id="266" r:id="rId19"/>
    <p:sldId id="267" r:id="rId20"/>
    <p:sldId id="270" r:id="rId21"/>
    <p:sldId id="271" r:id="rId22"/>
    <p:sldId id="285" r:id="rId23"/>
    <p:sldId id="272" r:id="rId24"/>
    <p:sldId id="273" r:id="rId25"/>
    <p:sldId id="10094" r:id="rId26"/>
    <p:sldId id="264" r:id="rId27"/>
    <p:sldId id="256" r:id="rId28"/>
    <p:sldId id="257" r:id="rId29"/>
    <p:sldId id="10095" r:id="rId30"/>
    <p:sldId id="10096" r:id="rId31"/>
    <p:sldId id="10097" r:id="rId32"/>
    <p:sldId id="10098" r:id="rId33"/>
    <p:sldId id="10099" r:id="rId34"/>
    <p:sldId id="260" r:id="rId35"/>
    <p:sldId id="10100" r:id="rId36"/>
    <p:sldId id="10101" r:id="rId37"/>
    <p:sldId id="10102" r:id="rId38"/>
    <p:sldId id="282" r:id="rId39"/>
    <p:sldId id="259" r:id="rId4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08">
          <p15:clr>
            <a:srgbClr val="A4A3A4"/>
          </p15:clr>
        </p15:guide>
        <p15:guide id="2" orient="horz" pos="2820">
          <p15:clr>
            <a:srgbClr val="A4A3A4"/>
          </p15:clr>
        </p15:guide>
        <p15:guide id="3" pos="2880">
          <p15:clr>
            <a:srgbClr val="A4A3A4"/>
          </p15:clr>
        </p15:guide>
        <p15:guide id="4" pos="561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CC3300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0E6"/>
    <a:srgbClr val="8064A2"/>
    <a:srgbClr val="6179A8"/>
    <a:srgbClr val="5EAFA6"/>
    <a:srgbClr val="5CB565"/>
    <a:srgbClr val="F77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B4281-D20A-4125-83A2-A1F8C7570E3B}" v="38" dt="2023-07-17T20:49:00.0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" autoAdjust="0"/>
    <p:restoredTop sz="87600" autoAdjust="0"/>
  </p:normalViewPr>
  <p:slideViewPr>
    <p:cSldViewPr>
      <p:cViewPr varScale="1">
        <p:scale>
          <a:sx n="95" d="100"/>
          <a:sy n="95" d="100"/>
        </p:scale>
        <p:origin x="1507" y="67"/>
      </p:cViewPr>
      <p:guideLst>
        <p:guide orient="horz" pos="708"/>
        <p:guide orient="horz" pos="2820"/>
        <p:guide pos="2880"/>
        <p:guide pos="56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976" y="7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57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TechMentor Microsoft HQ 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5626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pPr/>
              <a:t>7/18/2023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95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7/18/2023 7:55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5807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B3FF78-D6E4-4744-AEA5-E17AEDDE35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6253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2E84E-B2DE-4568-B91D-3CC038507A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2526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2E84E-B2DE-4568-B91D-3CC038507A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985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72E84E-B2DE-4568-B91D-3CC038507A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346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 MIN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t>Microsoft Build 2016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7/18/2023 7:55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2836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72D5EBA-870D-4E4B-B100-1E05597939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994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svg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33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19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77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472" y="1028700"/>
            <a:ext cx="4451655" cy="2022650"/>
          </a:xfrm>
        </p:spPr>
        <p:txBody>
          <a:bodyPr anchor="t">
            <a:normAutofit/>
          </a:bodyPr>
          <a:lstStyle>
            <a:lvl1pPr algn="l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472" y="3438660"/>
            <a:ext cx="4451655" cy="965915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350" b="1" cap="all" spc="225" baseline="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076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282303"/>
            <a:ext cx="6911163" cy="2369981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72" y="3763926"/>
            <a:ext cx="5930309" cy="805417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932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37145"/>
            <a:ext cx="3829050" cy="240785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2137145"/>
            <a:ext cx="3829050" cy="24078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0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28700"/>
            <a:ext cx="7832070" cy="7048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472" y="1733515"/>
            <a:ext cx="3813710" cy="521529"/>
          </a:xfrm>
        </p:spPr>
        <p:txBody>
          <a:bodyPr anchor="b">
            <a:normAutofit/>
          </a:bodyPr>
          <a:lstStyle>
            <a:lvl1pPr marL="0" indent="0"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472" y="2255044"/>
            <a:ext cx="3813710" cy="238720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733515"/>
            <a:ext cx="3887391" cy="521529"/>
          </a:xfrm>
        </p:spPr>
        <p:txBody>
          <a:bodyPr anchor="b">
            <a:normAutofit/>
          </a:bodyPr>
          <a:lstStyle>
            <a:lvl1pPr marL="0" indent="0">
              <a:buNone/>
              <a:defRPr sz="1350" b="1" cap="all" spc="225" baseline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255044"/>
            <a:ext cx="3887391" cy="23872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36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57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3758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97279"/>
            <a:ext cx="2894548" cy="1103661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>
            <a:normAutofit/>
          </a:bodyPr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471" y="2200940"/>
            <a:ext cx="2894548" cy="220080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59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842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1" y="1097279"/>
            <a:ext cx="2894548" cy="1103661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471" y="2200940"/>
            <a:ext cx="2894548" cy="220080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3408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40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98558" y="1050823"/>
            <a:ext cx="1616792" cy="358189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050823"/>
            <a:ext cx="6174044" cy="358190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7451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2703" cy="51435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200715" y="1563140"/>
            <a:ext cx="4707445" cy="2687306"/>
          </a:xfrm>
          <a:prstGeom prst="rect">
            <a:avLst/>
          </a:prstGeom>
          <a:solidFill>
            <a:srgbClr val="0078D7">
              <a:alpha val="9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01929" y="1563140"/>
            <a:ext cx="4707398" cy="1344828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00715" y="2907953"/>
            <a:ext cx="4707398" cy="134249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76250">
                      <a:srgbClr val="FFFFFF"/>
                    </a:gs>
                    <a:gs pos="51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8" name="Group 7"/>
          <p:cNvGrpSpPr>
            <a:grpSpLocks noChangeAspect="1"/>
          </p:cNvGrpSpPr>
          <p:nvPr userDrawn="1"/>
        </p:nvGrpSpPr>
        <p:grpSpPr bwMode="gray">
          <a:xfrm>
            <a:off x="336393" y="352551"/>
            <a:ext cx="1236270" cy="265450"/>
            <a:chOff x="457200" y="1643393"/>
            <a:chExt cx="4492753" cy="96454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 bwMode="gray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2" name="Freeform 12"/>
            <p:cNvSpPr>
              <a:spLocks noEditPoints="1"/>
            </p:cNvSpPr>
            <p:nvPr/>
          </p:nvSpPr>
          <p:spPr bwMode="gray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7373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24"/>
            </a:p>
          </p:txBody>
        </p:sp>
      </p:grpSp>
    </p:spTree>
    <p:extLst>
      <p:ext uri="{BB962C8B-B14F-4D97-AF65-F5344CB8AC3E}">
        <p14:creationId xmlns:p14="http://schemas.microsoft.com/office/powerpoint/2010/main" val="206076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3328" y="2907953"/>
            <a:ext cx="4705063" cy="134599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01977" y="1556880"/>
            <a:ext cx="6050820" cy="1351077"/>
          </a:xfrm>
          <a:noFill/>
        </p:spPr>
        <p:txBody>
          <a:bodyPr lIns="146304" tIns="91440" rIns="146304" bIns="91440" anchor="t" anchorCtr="0"/>
          <a:lstStyle>
            <a:lvl1pPr>
              <a:defRPr sz="3971" spc="-74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6393" y="352551"/>
            <a:ext cx="1210174" cy="26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16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2544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38242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90" indent="0">
              <a:buNone/>
              <a:defRPr/>
            </a:lvl3pPr>
            <a:lvl4pPr marL="336179" indent="0">
              <a:buNone/>
              <a:defRPr/>
            </a:lvl4pPr>
            <a:lvl5pPr marL="50426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1067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47347"/>
          </a:xfrm>
        </p:spPr>
        <p:txBody>
          <a:bodyPr>
            <a:spAutoFit/>
          </a:bodyPr>
          <a:lstStyle>
            <a:lvl1pPr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996124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547347"/>
          </a:xfrm>
        </p:spPr>
        <p:txBody>
          <a:bodyPr>
            <a:spAutoFit/>
          </a:bodyPr>
          <a:lstStyle>
            <a:lvl1pPr>
              <a:defRPr sz="2647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458420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224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742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497589"/>
          </a:xfrm>
        </p:spPr>
        <p:txBody>
          <a:bodyPr wrap="square">
            <a:spAutoFit/>
          </a:bodyPr>
          <a:lstStyle>
            <a:lvl1pPr marL="0" indent="0">
              <a:spcBef>
                <a:spcPts val="900"/>
              </a:spcBef>
              <a:buClr>
                <a:schemeClr val="tx1"/>
              </a:buClr>
              <a:buFont typeface="Wingdings" pitchFamily="2" charset="2"/>
              <a:buNone/>
              <a:defRPr sz="2647"/>
            </a:lvl1pPr>
            <a:lvl2pPr marL="0" indent="0">
              <a:buNone/>
              <a:defRPr sz="1471"/>
            </a:lvl2pPr>
            <a:lvl3pPr marL="170424" indent="0">
              <a:buNone/>
              <a:tabLst/>
              <a:defRPr sz="1471"/>
            </a:lvl3pPr>
            <a:lvl4pPr marL="338514" indent="0">
              <a:buNone/>
              <a:defRPr/>
            </a:lvl4pPr>
            <a:lvl5pPr marL="504269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60363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2"/>
              </a:buClr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65822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08161" y="891882"/>
            <a:ext cx="4033911" cy="1506566"/>
          </a:xfrm>
        </p:spPr>
        <p:txBody>
          <a:bodyPr wrap="square">
            <a:spAutoFit/>
          </a:bodyPr>
          <a:lstStyle>
            <a:lvl1pPr marL="211280" indent="-211280">
              <a:spcBef>
                <a:spcPts val="900"/>
              </a:spcBef>
              <a:buClr>
                <a:schemeClr val="tx1"/>
              </a:buClr>
              <a:buFont typeface="Arial" pitchFamily="34" charset="0"/>
              <a:buChar char="•"/>
              <a:defRPr sz="2353"/>
            </a:lvl1pPr>
            <a:lvl2pPr marL="390566" indent="-171468">
              <a:defRPr sz="1765"/>
            </a:lvl2pPr>
            <a:lvl3pPr marL="514405" indent="-123838">
              <a:tabLst/>
              <a:defRPr sz="1471"/>
            </a:lvl3pPr>
            <a:lvl4pPr marL="647768" indent="-133364">
              <a:defRPr/>
            </a:lvl4pPr>
            <a:lvl5pPr marL="771607" indent="-123838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138908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1241458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sz="5294" spc="-74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1930" y="2907958"/>
            <a:ext cx="7395505" cy="134541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264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67966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889767"/>
            <a:ext cx="7394337" cy="2023491"/>
          </a:xfrm>
          <a:noFill/>
        </p:spPr>
        <p:txBody>
          <a:bodyPr tIns="91440" bIns="91440" anchor="t" anchorCtr="0"/>
          <a:lstStyle>
            <a:lvl1pPr>
              <a:defRPr lang="en-US" sz="5294" b="0" kern="1200" cap="none" spc="-74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1918773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29784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44266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29" y="1563129"/>
            <a:ext cx="8740142" cy="917880"/>
          </a:xfrm>
          <a:noFill/>
        </p:spPr>
        <p:txBody>
          <a:bodyPr tIns="91440" bIns="91440" anchor="t" anchorCtr="0">
            <a:spAutoFit/>
          </a:bodyPr>
          <a:lstStyle>
            <a:lvl1pPr>
              <a:defRPr sz="5294" spc="-74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28370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666101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1024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84195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468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84901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891882"/>
            <a:ext cx="9144000" cy="425161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2" tIns="34292" rIns="34292" bIns="3429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spcBef>
                <a:spcPct val="0"/>
              </a:spcBef>
              <a:spcAft>
                <a:spcPct val="0"/>
              </a:spcAft>
            </a:pPr>
            <a:endParaRPr lang="en-US" sz="1324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01930" y="897991"/>
            <a:ext cx="8740141" cy="1516697"/>
          </a:xfrm>
        </p:spPr>
        <p:txBody>
          <a:bodyPr/>
          <a:lstStyle>
            <a:lvl1pPr marL="0" indent="0">
              <a:buNone/>
              <a:defRPr sz="2426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482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298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59894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7279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38377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01930" y="4627544"/>
            <a:ext cx="8717498" cy="29649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34464" tIns="107571" rIns="134464" bIns="107571" numCol="1" anchor="t" anchorCtr="0" compatLnSpc="1">
            <a:prstTxWarp prst="textNoShape">
              <a:avLst/>
            </a:prstTxWarp>
            <a:spAutoFit/>
          </a:bodyPr>
          <a:lstStyle/>
          <a:p>
            <a:pPr defTabSz="685513" eaLnBrk="0" hangingPunct="0"/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515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515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37652" y="2312739"/>
            <a:ext cx="2417896" cy="51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94135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01929" y="891883"/>
            <a:ext cx="8740142" cy="1845826"/>
          </a:xfrm>
          <a:prstGeom prst="rect">
            <a:avLst/>
          </a:prstGeom>
        </p:spPr>
        <p:txBody>
          <a:bodyPr/>
          <a:lstStyle>
            <a:lvl1pPr marL="213614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64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20224" indent="-206610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33838" indent="-213614">
              <a:buClr>
                <a:schemeClr val="tx1"/>
              </a:buClr>
              <a:buSzPct val="90000"/>
              <a:buFont typeface="Arial" pitchFamily="34" charset="0"/>
              <a:buChar char="•"/>
              <a:defRPr sz="205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01928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970017" indent="-168090">
              <a:buClr>
                <a:schemeClr val="tx1"/>
              </a:buClr>
              <a:buSzPct val="90000"/>
              <a:buFont typeface="Arial" pitchFamily="34" charset="0"/>
              <a:buChar char="•"/>
              <a:defRPr sz="147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2721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201696" y="214786"/>
            <a:ext cx="8740142" cy="695955"/>
          </a:xfrm>
          <a:prstGeom prst="rect">
            <a:avLst/>
          </a:prstGeom>
        </p:spPr>
        <p:txBody>
          <a:bodyPr/>
          <a:lstStyle>
            <a:lvl1pPr algn="l">
              <a:defRPr sz="3822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6052FC3A-E1BD-E54F-9A48-71EBDEF0055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676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2-color 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30" y="891882"/>
            <a:ext cx="8740142" cy="1687578"/>
          </a:xfrm>
        </p:spPr>
        <p:txBody>
          <a:bodyPr>
            <a:spAutoFit/>
          </a:bodyPr>
          <a:lstStyle>
            <a:lvl1pPr marL="0" indent="0">
              <a:buClr>
                <a:schemeClr val="bg1"/>
              </a:buClr>
              <a:buFontTx/>
              <a:buNone/>
              <a:defRPr>
                <a:solidFill>
                  <a:srgbClr val="0072C6"/>
                </a:solidFill>
              </a:defRPr>
            </a:lvl1pPr>
            <a:lvl2pPr marL="429087" indent="-177232">
              <a:buClr>
                <a:schemeClr val="bg1"/>
              </a:buClr>
              <a:buFont typeface="Symbol" panose="05050102010706020507" pitchFamily="18" charset="2"/>
              <a:buChar char="-"/>
              <a:defRPr/>
            </a:lvl2pPr>
            <a:lvl3pPr marL="587664" indent="-167904">
              <a:buClr>
                <a:schemeClr val="bg1"/>
              </a:buClr>
              <a:buFont typeface="Segoe UI" panose="020B0502040204020203" pitchFamily="34" charset="0"/>
              <a:buChar char="&gt;"/>
              <a:defRPr sz="1763"/>
            </a:lvl3pPr>
            <a:lvl4pPr marL="755566" indent="-167904">
              <a:buClr>
                <a:schemeClr val="bg1"/>
              </a:buClr>
              <a:buFont typeface="Segoe UI" panose="020B0502040204020203" pitchFamily="34" charset="0"/>
              <a:buChar char="-"/>
              <a:defRPr sz="1469"/>
            </a:lvl4pPr>
            <a:lvl5pPr marL="923470" indent="-167904">
              <a:buClr>
                <a:schemeClr val="bg1"/>
              </a:buClr>
              <a:buFont typeface="Arial" panose="020B0604020202020204" pitchFamily="34" charset="0"/>
              <a:buChar char="•"/>
              <a:defRPr sz="1469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9925843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 v2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11" tIns="45678" rIns="91411" bIns="45678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" name="Shape 22"/>
          <p:cNvPicPr preferRelativeResize="0"/>
          <p:nvPr/>
        </p:nvPicPr>
        <p:blipFill rotWithShape="1">
          <a:blip r:embed="rId2">
            <a:alphaModFix/>
          </a:blip>
          <a:srcRect b="29655"/>
          <a:stretch/>
        </p:blipFill>
        <p:spPr>
          <a:xfrm>
            <a:off x="8458200" y="4744666"/>
            <a:ext cx="435299" cy="256799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724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201929" y="1022630"/>
            <a:ext cx="8740141" cy="4109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71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742902" marR="0" lvl="1" indent="16515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20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2925" marR="0" lvl="2" indent="17265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98909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095" marR="0" lvl="3" indent="1230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265" marR="0" lvl="4" indent="12341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21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35" marR="0" lvl="5" indent="27398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05" marR="0" lvl="6" indent="27439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75" marR="0" lvl="7" indent="27479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45" marR="0" lvl="8" indent="27520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" name="Shape 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12899" y="4830057"/>
            <a:ext cx="730211" cy="1557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121225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724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596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5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 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23659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, sub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201929" y="218301"/>
            <a:ext cx="8740141" cy="6008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941" b="0" i="0" u="none" strike="noStrike" cap="none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indent="0" rtl="0">
              <a:spcBef>
                <a:spcPts val="0"/>
              </a:spcBef>
              <a:buFont typeface="Arial"/>
              <a:buNone/>
              <a:defRPr sz="1800"/>
            </a:lvl2pPr>
            <a:lvl3pPr lvl="2" indent="0" rtl="0">
              <a:spcBef>
                <a:spcPts val="0"/>
              </a:spcBef>
              <a:buFont typeface="Arial"/>
              <a:buNone/>
              <a:defRPr sz="1800"/>
            </a:lvl3pPr>
            <a:lvl4pPr lvl="3" indent="0" rtl="0">
              <a:spcBef>
                <a:spcPts val="0"/>
              </a:spcBef>
              <a:buFont typeface="Arial"/>
              <a:buNone/>
              <a:defRPr sz="1800"/>
            </a:lvl4pPr>
            <a:lvl5pPr lvl="4" indent="0" rtl="0">
              <a:spcBef>
                <a:spcPts val="0"/>
              </a:spcBef>
              <a:buFont typeface="Arial"/>
              <a:buNone/>
              <a:defRPr sz="1800"/>
            </a:lvl5pPr>
            <a:lvl6pPr lvl="5" indent="0" rtl="0">
              <a:spcBef>
                <a:spcPts val="0"/>
              </a:spcBef>
              <a:buFont typeface="Arial"/>
              <a:buNone/>
              <a:defRPr sz="1800"/>
            </a:lvl6pPr>
            <a:lvl7pPr lvl="6" indent="0" rtl="0">
              <a:spcBef>
                <a:spcPts val="0"/>
              </a:spcBef>
              <a:buFont typeface="Arial"/>
              <a:buNone/>
              <a:defRPr sz="1800"/>
            </a:lvl7pPr>
            <a:lvl8pPr lvl="7" indent="0" rtl="0">
              <a:spcBef>
                <a:spcPts val="0"/>
              </a:spcBef>
              <a:buFont typeface="Arial"/>
              <a:buNone/>
              <a:defRPr sz="1800"/>
            </a:lvl8pPr>
            <a:lvl9pPr lvl="8" indent="0" rtl="0">
              <a:spcBef>
                <a:spcPts val="0"/>
              </a:spcBef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201929" y="819150"/>
            <a:ext cx="8740141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765" b="0" i="0" u="none" strike="noStrike" cap="none">
                <a:solidFill>
                  <a:srgbClr val="00BCF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457170" marR="0" lvl="1" indent="-8931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40" marR="0" lvl="2" indent="-852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510" marR="0" lvl="3" indent="-8117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680" marR="0" lvl="4" indent="-771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5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435" marR="0" lvl="5" indent="27398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605" marR="0" lvl="6" indent="27439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775" marR="0" lvl="7" indent="27479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5945" marR="0" lvl="8" indent="27520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74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87998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94BD8-89B4-4CF5-8FB8-A10B657D7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F7EA48-03C2-4E3C-8873-FF05BB9B3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A312E-5E95-4D6D-84D3-7F2AAA4E7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EF330-7BC2-4342-A5D1-79F55F706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826BD-58A1-4DD6-A418-B2FDAAF8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0434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7E1CD-6065-4B86-8DA6-F7D28BAE9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455E0-7BAC-40F2-9C1E-42E23CB7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08DF9-3D66-4B69-B9E5-EE9C1729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C389C-698E-4DE6-8926-00EDB44DD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676E6-BCB0-4938-8FF1-8B277081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46729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768D9-E34A-4F5C-A05C-5027242E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8D33E4-0DAB-43FE-9C67-684C74402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93623-6648-4F0E-AA45-4EF6EE55E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84D816-D846-4C06-A362-6D6DAD67C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63C4CD-A79D-476F-955D-974E06CA1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5371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97C74-278C-4E7F-872D-CA5754AE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43C2F-2117-477A-9DE8-1A5F22F267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6F6250-1158-4CE9-98AE-FF678535F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061A1-D9EA-4A36-8C9D-C985DE8A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18F6C2-671C-4867-AB64-EEF5A68D5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99516-704A-4D02-9D51-5BBFC307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205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5F8EF-4D96-41FB-8FFD-18D6860E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5EA78-DE75-4FF0-8866-CF51108E8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DCA5E-BDC1-4342-858F-18078FE00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DE99D8-E4C8-4F40-88DE-D23D554BF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0FA5FD-6A1E-4268-A72F-9032A06EC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2D8097-F7F7-422F-B0A7-C8335A1EE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BEB539-2EEB-4DE1-B10B-3C709DE80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F03771-E559-46FE-AEC6-F6F933E84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75864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8509-113B-4140-A41C-D7A24612A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46F33F-4683-433C-8616-EC49EF11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904114-3FA0-4CAE-BEE1-0A156D469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DF22B5-8679-4C7E-8E11-1755F8B0C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7473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66DFD6-1323-4E68-83BE-4786A6B1D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918523-CFFE-4B99-B05E-995FBAD05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ACFB2-56D6-4875-8659-E0401B88D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0323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3022-C063-49F1-9787-6352ABD92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B21A41-E6F2-4071-A232-EBFAB1DB0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5EF1C7-605C-4149-B5A0-912DACE40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E5791D-EDA7-460E-BCBC-8AF48DE15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9E3A86-82CE-455A-AFC3-9485904FC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1AE305-9551-4B3B-97FF-7F8841A31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41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26953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ED744-45D3-4F9B-9911-CCAE2CCF4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B8AFD2-DD90-4A7D-9C34-74F84ECBF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5341D-0428-4822-8DDA-FE9B6ED39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CAEB58-D03D-49DF-A8B6-1A17C31F5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3CFAF3-EABE-44EC-BCBF-E86E4955E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3FB85-15DD-41FE-B143-0061552FC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15934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A6413-D5AC-407D-8D5D-57F571DF6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1CB4E4-7377-4247-81EA-457196986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D86C4-D106-4883-B07D-164F56C1A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17A13-8AA0-4F00-8791-1E2BD14A4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45DBC-81AF-4E5A-8B26-2988AB256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6184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AEC88-B789-4A9C-819C-69BD19C2F7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6CD9F1-D6A0-446B-BC62-B396AA5DE0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7F09B-6887-4608-B369-B76D971E0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A3371-5BA2-426B-B86B-DDC104F42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CE017E-CD29-4A62-987B-00EDF7A41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256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560"/>
            <a:ext cx="1024830" cy="21945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19783" y="877824"/>
            <a:ext cx="8703468" cy="404541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6533109" y="1328738"/>
            <a:ext cx="2610892" cy="314706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350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sz="1350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4343609" y="2306188"/>
            <a:ext cx="1741115" cy="1054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699557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50" b="0" i="0" u="none" strike="noStrike" kern="1200" cap="none" normalizeH="0" baseline="0" noProof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880645" y="2387814"/>
            <a:ext cx="2034230" cy="102543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3789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2234654"/>
            <a:ext cx="4457700" cy="415499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6531" y="2971800"/>
            <a:ext cx="44577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5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88318" y="439342"/>
            <a:ext cx="2018723" cy="20774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5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>
                <a:latin typeface="+mj-lt"/>
              </a:rPr>
              <a:t>Session code here</a:t>
            </a:r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7893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9793" y="1075778"/>
            <a:ext cx="8263890" cy="1209562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51435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10357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8150" y="1076623"/>
            <a:ext cx="8263890" cy="12095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7418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7878" y="1076325"/>
            <a:ext cx="3909060" cy="1237262"/>
          </a:xfrm>
        </p:spPr>
        <p:txBody>
          <a:bodyPr wrap="square">
            <a:spAutoFit/>
          </a:bodyPr>
          <a:lstStyle>
            <a:lvl1pPr marL="0" indent="0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191691" indent="0">
              <a:buFont typeface="Wingdings" panose="05000000000000000000" pitchFamily="2" charset="2"/>
              <a:buNone/>
              <a:defRPr sz="1500" b="0"/>
            </a:lvl2pPr>
            <a:lvl3pPr marL="338138" indent="0">
              <a:buFont typeface="Wingdings" panose="05000000000000000000" pitchFamily="2" charset="2"/>
              <a:buNone/>
              <a:tabLst/>
              <a:defRPr sz="1200" b="0"/>
            </a:lvl3pPr>
            <a:lvl4pPr marL="489347" indent="0">
              <a:buFont typeface="Wingdings" panose="05000000000000000000" pitchFamily="2" charset="2"/>
              <a:buNone/>
              <a:defRPr sz="1050" b="0"/>
            </a:lvl4pPr>
            <a:lvl5pPr marL="640556" indent="0">
              <a:buFont typeface="Wingdings" panose="05000000000000000000" pitchFamily="2" charset="2"/>
              <a:buNone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6959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38150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2436" y="1078110"/>
            <a:ext cx="3909060" cy="1237262"/>
          </a:xfrm>
        </p:spPr>
        <p:txBody>
          <a:bodyPr wrap="square">
            <a:spAutoFit/>
          </a:bodyPr>
          <a:lstStyle>
            <a:lvl1pPr marL="173831" indent="-173831">
              <a:spcBef>
                <a:spcPts val="918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1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320279" indent="-128588">
              <a:buFont typeface="Wingdings" panose="05000000000000000000" pitchFamily="2" charset="2"/>
              <a:buChar char=""/>
              <a:defRPr sz="1500" b="0"/>
            </a:lvl2pPr>
            <a:lvl3pPr marL="479822" indent="-141685">
              <a:buFont typeface="Wingdings" panose="05000000000000000000" pitchFamily="2" charset="2"/>
              <a:buChar char=""/>
              <a:tabLst/>
              <a:defRPr sz="1200" b="0"/>
            </a:lvl3pPr>
            <a:lvl4pPr marL="621506" indent="-132160">
              <a:buFont typeface="Wingdings" panose="05000000000000000000" pitchFamily="2" charset="2"/>
              <a:buChar char=""/>
              <a:defRPr sz="1050" b="0"/>
            </a:lvl4pPr>
            <a:lvl5pPr marL="767954" indent="-127397">
              <a:buFont typeface="Wingdings" panose="05000000000000000000" pitchFamily="2" charset="2"/>
              <a:buChar char=""/>
              <a:tabLst/>
              <a:defRPr sz="105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871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740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4487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45189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342900"/>
            <a:ext cx="4131314" cy="295466"/>
          </a:xfrm>
        </p:spPr>
        <p:txBody>
          <a:bodyPr tIns="64008"/>
          <a:lstStyle>
            <a:lvl1pPr>
              <a:defRPr sz="15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864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1934736"/>
            <a:ext cx="2826674" cy="415499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700" b="1" spc="-37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1" y="2651656"/>
            <a:ext cx="2826975" cy="230833"/>
          </a:xfrm>
        </p:spPr>
        <p:txBody>
          <a:bodyPr/>
          <a:lstStyle>
            <a:lvl1pPr marL="0" indent="0">
              <a:buNone/>
              <a:defRPr sz="1500">
                <a:latin typeface="+mn-lt"/>
              </a:defRPr>
            </a:lvl1pPr>
            <a:lvl2pPr marL="171450" indent="0">
              <a:buNone/>
              <a:defRPr/>
            </a:lvl2pPr>
            <a:lvl3pPr marL="342900" indent="0">
              <a:buNone/>
              <a:defRPr/>
            </a:lvl3pPr>
            <a:lvl4pPr marL="496491" indent="0">
              <a:buNone/>
              <a:defRPr/>
            </a:lvl4pPr>
            <a:lvl5pPr marL="641747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1719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1" y="2236228"/>
            <a:ext cx="2827106" cy="646331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1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3762375" y="219075"/>
            <a:ext cx="5161360" cy="4704160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69955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05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579526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800600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90"/>
            <a:ext cx="4800600" cy="230833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015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8389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800600" cy="373949"/>
          </a:xfrm>
          <a:noFill/>
        </p:spPr>
        <p:txBody>
          <a:bodyPr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1" kern="1200" cap="none" spc="-38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4692088" y="-16379"/>
            <a:ext cx="4449065" cy="5167535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6483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06126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582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438150" y="4620988"/>
            <a:ext cx="3361593" cy="80791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699218" eaLnBrk="0" hangingPunct="0"/>
            <a:r>
              <a:rPr lang="en-US" sz="525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38150" y="439341"/>
            <a:ext cx="1024830" cy="21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6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4577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438150" y="1077516"/>
            <a:ext cx="8264129" cy="1661993"/>
          </a:xfrm>
        </p:spPr>
        <p:txBody>
          <a:bodyPr>
            <a:spAutoFit/>
          </a:bodyPr>
          <a:lstStyle>
            <a:lvl1pPr>
              <a:defRPr sz="2700">
                <a:latin typeface="+mn-lt"/>
              </a:defRPr>
            </a:lvl1pPr>
            <a:lvl2pPr>
              <a:defRPr sz="2100">
                <a:latin typeface="+mn-lt"/>
              </a:defRPr>
            </a:lvl2pPr>
            <a:lvl3pPr>
              <a:defRPr sz="1800">
                <a:latin typeface="+mn-lt"/>
              </a:defRPr>
            </a:lvl3pPr>
            <a:lvl4pPr>
              <a:defRPr sz="1500">
                <a:latin typeface="+mn-lt"/>
              </a:defRPr>
            </a:lvl4pPr>
            <a:lvl5pPr>
              <a:defRPr sz="135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701779"/>
            <a:ext cx="9144001" cy="441722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2775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0392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valua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6951" y="218301"/>
            <a:ext cx="5076784" cy="415499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846951" y="3580371"/>
            <a:ext cx="5076784" cy="1344828"/>
          </a:xfrm>
        </p:spPr>
        <p:txBody>
          <a:bodyPr wrap="square">
            <a:noAutofit/>
          </a:bodyPr>
          <a:lstStyle>
            <a:lvl1pPr marL="0" indent="0">
              <a:spcBef>
                <a:spcPts val="1324"/>
              </a:spcBef>
              <a:buNone/>
              <a:defRPr sz="1500">
                <a:latin typeface="+mn-lt"/>
              </a:defRPr>
            </a:lvl1pPr>
            <a:lvl2pPr marL="168073" indent="0">
              <a:buNone/>
              <a:defRPr/>
            </a:lvl2pPr>
            <a:lvl3pPr marL="336145" indent="0">
              <a:buNone/>
              <a:defRPr/>
            </a:lvl3pPr>
            <a:lvl4pPr marL="504218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5" name="Picture 4" descr="Image of Ignite app on a Windows Device." title="Ignite event image">
            <a:extLst>
              <a:ext uri="{FF2B5EF4-FFF2-40B4-BE49-F238E27FC236}">
                <a16:creationId xmlns:a16="http://schemas.microsoft.com/office/drawing/2014/main" id="{E803C22C-E970-4ADA-A60C-5127C1C2C1D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119" r="5881"/>
          <a:stretch/>
        </p:blipFill>
        <p:spPr>
          <a:xfrm>
            <a:off x="1" y="0"/>
            <a:ext cx="3621650" cy="514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2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1" y="342901"/>
            <a:ext cx="8458199" cy="445770"/>
          </a:xfrm>
        </p:spPr>
        <p:txBody>
          <a:bodyPr>
            <a:normAutofit/>
          </a:bodyPr>
          <a:lstStyle>
            <a:lvl1pPr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7D5C19BA-6DD0-2341-932F-962FA328D5D7}"/>
              </a:ext>
            </a:extLst>
          </p:cNvPr>
          <p:cNvSpPr>
            <a:spLocks noGrp="1"/>
          </p:cNvSpPr>
          <p:nvPr>
            <p:ph type="subTitle" idx="27"/>
          </p:nvPr>
        </p:nvSpPr>
        <p:spPr>
          <a:xfrm>
            <a:off x="342900" y="788670"/>
            <a:ext cx="8458200" cy="276999"/>
          </a:xfrm>
        </p:spPr>
        <p:txBody>
          <a:bodyPr/>
          <a:lstStyle>
            <a:lvl1pPr marL="0" indent="0" algn="l">
              <a:buNone/>
              <a:defRPr sz="1800" b="1" i="0" spc="-45" baseline="0"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43696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quare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1930" y="2014986"/>
            <a:ext cx="3596905" cy="1113528"/>
          </a:xfrm>
        </p:spPr>
        <p:txBody>
          <a:bodyPr wrap="square" anchor="ctr">
            <a:spAutoFit/>
          </a:bodyPr>
          <a:lstStyle>
            <a:lvl1pPr>
              <a:defRPr sz="352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Square photo layout</a:t>
            </a:r>
          </a:p>
        </p:txBody>
      </p:sp>
      <p:sp>
        <p:nvSpPr>
          <p:cNvPr id="6" name="Picture Placeholder 4"/>
          <p:cNvSpPr>
            <a:spLocks noGrp="1" noChangeAspect="1"/>
          </p:cNvSpPr>
          <p:nvPr>
            <p:ph type="pic" sz="quarter" idx="10"/>
          </p:nvPr>
        </p:nvSpPr>
        <p:spPr bwMode="ltGray">
          <a:xfrm>
            <a:off x="4000762" y="0"/>
            <a:ext cx="5143238" cy="5142075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176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2151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27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DDFD3-9E68-42FE-9E2B-73874C471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73A54-CC27-4C0A-B6CA-6ED5FEDDB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398FE-CF3F-479E-9D4D-F9EF27ED5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59A15-73DE-4996-AE9C-37538B9D2950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17AE9-186B-4DCD-BC93-088557976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306B4C-63FB-4CD7-874D-109D1DA8C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35D1E-DBB2-4A12-8D1C-65E4E54666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4172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931" y="217134"/>
            <a:ext cx="4370069" cy="8309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01931" y="1523864"/>
            <a:ext cx="4370070" cy="120417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471"/>
            </a:lvl2pPr>
            <a:lvl3pPr marL="168041" indent="0">
              <a:buNone/>
              <a:defRPr/>
            </a:lvl3pPr>
            <a:lvl4pPr marL="336080" indent="0">
              <a:buNone/>
              <a:defRPr/>
            </a:lvl4pPr>
            <a:lvl5pPr marL="50412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123172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649716"/>
            <a:ext cx="8263890" cy="415498"/>
          </a:xfrm>
        </p:spPr>
        <p:txBody>
          <a:bodyPr anchor="ctr"/>
          <a:lstStyle>
            <a:lvl1pPr algn="ctr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7CDBB8-C08E-4346-B958-2AAC5C81AAC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1714500"/>
            <a:ext cx="9144000" cy="3429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050" b="1" dirty="0">
                <a:solidFill>
                  <a:srgbClr val="FFFFFF"/>
                </a:solidFill>
              </a:defRPr>
            </a:lvl1pPr>
          </a:lstStyle>
          <a:p>
            <a:pPr marL="171450" lvl="0" indent="-17145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77157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4594829"/>
            <a:ext cx="9144000" cy="554508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44" tIns="107555" rIns="134444" bIns="10755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4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65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2249173" y="359"/>
            <a:ext cx="6879655" cy="51431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invGray">
          <a:xfrm>
            <a:off x="317835" y="4779047"/>
            <a:ext cx="768953" cy="16810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08061" y="2908192"/>
            <a:ext cx="6884252" cy="583558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2352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394613" y="2210949"/>
            <a:ext cx="6884253" cy="697242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292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4411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05498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E924359-C8C2-4219-A048-2F82839691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2763" y="-8165"/>
            <a:ext cx="5840874" cy="516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4917"/>
            <a:ext cx="4133088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912" y="2982989"/>
            <a:ext cx="4133088" cy="25391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5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21567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840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263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29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26" Type="http://schemas.openxmlformats.org/officeDocument/2006/relationships/slideLayout" Target="../slideLayouts/slideLayout88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87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85.xml"/><Relationship Id="rId28" Type="http://schemas.openxmlformats.org/officeDocument/2006/relationships/image" Target="../media/image9.emf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84.xml"/><Relationship Id="rId27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8F999-7A4E-6B4F-9FED-EF75B73AD044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24AAD-DF78-DE44-A1F3-EEB19EDC9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938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28701"/>
            <a:ext cx="7772400" cy="9858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799" y="2140027"/>
            <a:ext cx="7772400" cy="2316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8447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7/18/2023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75717" y="4767263"/>
            <a:ext cx="303028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05996" y="4767263"/>
            <a:ext cx="54226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 b="1" cap="all" spc="225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67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3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SzPct val="87000"/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" indent="0" algn="l" defTabSz="685800" rtl="0" eaLnBrk="1" latinLnBrk="0" hangingPunct="1">
        <a:lnSpc>
          <a:spcPct val="120000"/>
        </a:lnSpc>
        <a:spcBef>
          <a:spcPts val="375"/>
        </a:spcBef>
        <a:buSzPct val="87000"/>
        <a:buFontTx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" indent="-171450" algn="l" defTabSz="685800" rtl="0" eaLnBrk="1" latinLnBrk="0" hangingPunct="1">
        <a:lnSpc>
          <a:spcPct val="120000"/>
        </a:lnSpc>
        <a:spcBef>
          <a:spcPts val="375"/>
        </a:spcBef>
        <a:buSzPct val="87000"/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445770" indent="0" algn="l" defTabSz="685800" rtl="0" eaLnBrk="1" latinLnBrk="0" hangingPunct="1">
        <a:lnSpc>
          <a:spcPct val="120000"/>
        </a:lnSpc>
        <a:spcBef>
          <a:spcPts val="375"/>
        </a:spcBef>
        <a:buSzPct val="87000"/>
        <a:buFontTx/>
        <a:buNone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" indent="-171450" algn="l" defTabSz="685800" rtl="0" eaLnBrk="1" latinLnBrk="0" hangingPunct="1">
        <a:lnSpc>
          <a:spcPct val="120000"/>
        </a:lnSpc>
        <a:spcBef>
          <a:spcPts val="375"/>
        </a:spcBef>
        <a:buSzPct val="87000"/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1930" y="217133"/>
            <a:ext cx="8741880" cy="674749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01931" y="891883"/>
            <a:ext cx="8740140" cy="1587999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1"/>
          <a:stretch>
            <a:fillRect/>
          </a:stretch>
        </p:blipFill>
        <p:spPr>
          <a:xfrm rot="5400000">
            <a:off x="6906561" y="2243274"/>
            <a:ext cx="5143967" cy="65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759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8" r:id="rId22"/>
    <p:sldLayoutId id="2147483729" r:id="rId23"/>
    <p:sldLayoutId id="2147483730" r:id="rId24"/>
    <p:sldLayoutId id="2147483731" r:id="rId25"/>
    <p:sldLayoutId id="2147483732" r:id="rId26"/>
    <p:sldLayoutId id="2147483733" r:id="rId27"/>
    <p:sldLayoutId id="2147483734" r:id="rId28"/>
    <p:sldLayoutId id="2147483735" r:id="rId29"/>
  </p:sldLayoutIdLst>
  <p:transition>
    <p:fade/>
  </p:transition>
  <p:txStyles>
    <p:titleStyle>
      <a:lvl1pPr algn="l" defTabSz="685845" rtl="0" eaLnBrk="1" latinLnBrk="0" hangingPunct="1">
        <a:lnSpc>
          <a:spcPct val="90000"/>
        </a:lnSpc>
        <a:spcBef>
          <a:spcPct val="0"/>
        </a:spcBef>
        <a:buNone/>
        <a:defRPr lang="en-US" sz="3529" b="0" kern="1200" cap="none" spc="-75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52134" marR="0" indent="-252134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94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29562" marR="0" indent="-177428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588314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47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5640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24493" marR="0" indent="-168090" algn="l" defTabSz="685845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3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886074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6pPr>
      <a:lvl7pPr marL="2228997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7pPr>
      <a:lvl8pPr marL="2571920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8pPr>
      <a:lvl9pPr marL="2914843" indent="-171462" algn="l" defTabSz="685845" rtl="0" eaLnBrk="1" latinLnBrk="0" hangingPunct="1">
        <a:spcBef>
          <a:spcPct val="20000"/>
        </a:spcBef>
        <a:buFont typeface="Arial" pitchFamily="34" charset="0"/>
        <a:buChar char="•"/>
        <a:defRPr sz="147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1pPr>
      <a:lvl2pPr marL="342923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2pPr>
      <a:lvl3pPr marL="685845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3pPr>
      <a:lvl4pPr marL="102876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4pPr>
      <a:lvl5pPr marL="1371690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5pPr>
      <a:lvl6pPr marL="1714614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6pPr>
      <a:lvl7pPr marL="2057536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7pPr>
      <a:lvl8pPr marL="2400458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8pPr>
      <a:lvl9pPr marL="2743382" algn="l" defTabSz="685845" rtl="0" eaLnBrk="1" latinLnBrk="0" hangingPunct="1">
        <a:defRPr sz="132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AF0E7D-7765-4804-BB68-75B39A52B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F7A73-68B5-4FC1-A9E1-8247048EA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070F5-01CD-4D6D-822F-E96E0B6E33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D9512-7F20-4779-A99A-2BA1D86829C1}" type="datetimeFigureOut">
              <a:rPr lang="en-US" smtClean="0"/>
              <a:t>7/18/2023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59387-8DA8-414A-A85C-FB68395063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1DB6-FA56-4BB5-BF2D-345937B49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48312-9D97-4A75-97BA-82D1D410A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478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438150" y="1076628"/>
            <a:ext cx="8263890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966741" y="2206983"/>
            <a:ext cx="5143500" cy="729534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19456" cy="21945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409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</p:sldLayoutIdLst>
  <p:transition>
    <p:fade/>
  </p:transition>
  <p:hf sldNum="0" hdr="0" ftr="0" dt="0"/>
  <p:txStyles>
    <p:titleStyle>
      <a:lvl1pPr algn="l" defTabSz="699557" rtl="0" eaLnBrk="1" latinLnBrk="0" hangingPunct="1">
        <a:lnSpc>
          <a:spcPct val="100000"/>
        </a:lnSpc>
        <a:spcBef>
          <a:spcPct val="0"/>
        </a:spcBef>
        <a:buNone/>
        <a:defRPr lang="en-US" sz="2700" b="1" kern="1200" cap="none" spc="-3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17145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342900" marR="0" indent="-171450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492919" marR="0" indent="-150019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632222" marR="0" indent="-135731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767954" marR="0" indent="-126206" algn="l" defTabSz="69955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5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1923780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73559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23337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73116" indent="-174890" algn="l" defTabSz="69955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977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9955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49335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99113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48892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98670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48448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98227" algn="l" defTabSz="69955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90600" y="2497068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23B0E6"/>
                </a:solidFill>
                <a:latin typeface="Arial" charset="0"/>
                <a:cs typeface="+mn-cs"/>
              </a:rPr>
              <a:t>Vinicius Apolinario</a:t>
            </a:r>
            <a:endParaRPr lang="en-US" sz="2800" b="1" dirty="0">
              <a:solidFill>
                <a:srgbClr val="23B0E6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Sr. Cloud Advocate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Microsoft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@vrapolinario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990600" y="1276350"/>
            <a:ext cx="6934200" cy="113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292100" dist="3592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 vert="horz" wrap="square" lIns="90379" tIns="44448" rIns="90379" bIns="44448" numCol="1" anchor="ctr" anchorCtr="0" compatLnSpc="1">
            <a:prstTxWarp prst="textNoShape">
              <a:avLst/>
            </a:prstTxWarp>
          </a:bodyPr>
          <a:lstStyle>
            <a:lvl1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2pPr>
            <a:lvl3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3pPr>
            <a:lvl4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4pPr>
            <a:lvl5pPr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5pPr>
            <a:lvl6pPr marL="4572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6pPr>
            <a:lvl7pPr marL="9144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7pPr>
            <a:lvl8pPr marL="13716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8pPr>
            <a:lvl9pPr marL="1828800" algn="l" defTabSz="896938" rtl="0" eaLnBrk="0" fontAlgn="base" hangingPunct="0">
              <a:spcBef>
                <a:spcPct val="0"/>
              </a:spcBef>
              <a:spcAft>
                <a:spcPct val="0"/>
              </a:spcAft>
              <a:defRPr sz="3000">
                <a:solidFill>
                  <a:srgbClr val="00B0EB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28" charset="0"/>
              </a:defRPr>
            </a:lvl9pPr>
          </a:lstStyle>
          <a:p>
            <a:pPr>
              <a:lnSpc>
                <a:spcPct val="80000"/>
              </a:lnSpc>
              <a:defRPr/>
            </a:pPr>
            <a:r>
              <a:rPr lang="en-US" sz="2800" b="1" dirty="0">
                <a:solidFill>
                  <a:srgbClr val="FFFF00"/>
                </a:solidFill>
                <a:effectLst/>
              </a:rPr>
              <a:t>What You Need to Know About Windows Containers and Kubernetes to Ace the AZ800 and AZ801 Exams!</a:t>
            </a:r>
          </a:p>
        </p:txBody>
      </p:sp>
    </p:spTree>
    <p:extLst>
      <p:ext uri="{BB962C8B-B14F-4D97-AF65-F5344CB8AC3E}">
        <p14:creationId xmlns:p14="http://schemas.microsoft.com/office/powerpoint/2010/main" val="40518872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235591"/>
            <a:ext cx="9144000" cy="695856"/>
          </a:xfrm>
        </p:spPr>
        <p:txBody>
          <a:bodyPr/>
          <a:lstStyle/>
          <a:p>
            <a:pPr algn="ctr"/>
            <a:r>
              <a:rPr lang="en-US" sz="3529" dirty="0">
                <a:solidFill>
                  <a:schemeClr val="tx1"/>
                </a:solidFill>
              </a:rPr>
              <a:t>Kubernetes?</a:t>
            </a:r>
          </a:p>
        </p:txBody>
      </p:sp>
    </p:spTree>
    <p:extLst>
      <p:ext uri="{BB962C8B-B14F-4D97-AF65-F5344CB8AC3E}">
        <p14:creationId xmlns:p14="http://schemas.microsoft.com/office/powerpoint/2010/main" val="28143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798455-CAF2-337A-4FBC-2541B9D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028700"/>
            <a:ext cx="3407621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How Kubernetes works</a:t>
            </a:r>
            <a:br>
              <a:rPr lang="en-US" sz="2400" dirty="0"/>
            </a:br>
            <a:r>
              <a:rPr lang="en-US" sz="2400" dirty="0"/>
              <a:t>(A user point of view)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Complex maths formulae on a blackboard">
            <a:extLst>
              <a:ext uri="{FF2B5EF4-FFF2-40B4-BE49-F238E27FC236}">
                <a16:creationId xmlns:a16="http://schemas.microsoft.com/office/drawing/2014/main" id="{5F9F858A-8099-7F01-902B-8979A96B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8" r="12824" b="-1"/>
          <a:stretch/>
        </p:blipFill>
        <p:spPr>
          <a:xfrm>
            <a:off x="4886325" y="7"/>
            <a:ext cx="425767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40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6" y="1632636"/>
            <a:ext cx="1414849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30FC0-4008-795E-04B3-18CF4DA49BDE}"/>
              </a:ext>
            </a:extLst>
          </p:cNvPr>
          <p:cNvGrpSpPr/>
          <p:nvPr/>
        </p:nvGrpSpPr>
        <p:grpSpPr>
          <a:xfrm>
            <a:off x="2928550" y="616294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97ADF0CD-AE59-7577-2ECE-297558049D16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F38D1-A05D-C2CB-856E-39E983885B78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455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apiVersion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apps/v1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kind: Deployment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replicas: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template: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nodeSelector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"kubernetes.io/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os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": windows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containers: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-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image: mcr.microsoft.com/windows/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servercore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/iis:windowsservercore-ltsc2022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resources: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limits: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800M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requests: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.1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300M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ports: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-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containerPort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80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selector: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matchLabels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app: sample-app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A9D91E-E489-DE8A-0D1D-60720032911A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sample-</a:t>
              </a:r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app.yaml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8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6" y="1632636"/>
            <a:ext cx="1414849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A330FC0-4008-795E-04B3-18CF4DA49BDE}"/>
              </a:ext>
            </a:extLst>
          </p:cNvPr>
          <p:cNvGrpSpPr/>
          <p:nvPr/>
        </p:nvGrpSpPr>
        <p:grpSpPr>
          <a:xfrm>
            <a:off x="2928550" y="616294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97ADF0CD-AE59-7577-2ECE-297558049D16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FF38D1-A05D-C2CB-856E-39E983885B78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45550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apiVersion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apps/v1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kind: Deployment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replicas: 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template: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metadata: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labels: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app: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spec: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nodeSelector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"kubernetes.io/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os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": windows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containers: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- name: sample-app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image: mcr.microsoft.com/windows/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servercore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/iis:windowsservercore-ltsc2022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resources: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limits: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800M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requests: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cpu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.1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  memory: 300M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ports: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    -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containerPort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 80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selector: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</a:t>
              </a:r>
              <a:r>
                <a:rPr lang="en-US" sz="675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matchLabels</a:t>
              </a:r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:</a:t>
              </a:r>
            </a:p>
            <a:p>
              <a:pPr defTabSz="685800"/>
              <a:r>
                <a:rPr lang="en-US" sz="675" dirty="0">
                  <a:solidFill>
                    <a:srgbClr val="FFFFFF"/>
                  </a:solidFill>
                  <a:latin typeface="Consolas" panose="020B0609020204030204" pitchFamily="49" charset="0"/>
                </a:rPr>
                <a:t>      app: sample-app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DA9D91E-E489-DE8A-0D1D-60720032911A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>
                  <a:solidFill>
                    <a:srgbClr val="FFFFFF"/>
                  </a:solidFill>
                  <a:latin typeface="Consolas" panose="020B0609020204030204" pitchFamily="49" charset="0"/>
                </a:rPr>
                <a:t>sample-</a:t>
              </a:r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app.yaml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2" name="Arrow: Left 1">
            <a:extLst>
              <a:ext uri="{FF2B5EF4-FFF2-40B4-BE49-F238E27FC236}">
                <a16:creationId xmlns:a16="http://schemas.microsoft.com/office/drawing/2014/main" id="{D685C3B0-D454-18A9-5FD5-4D053B48924C}"/>
              </a:ext>
            </a:extLst>
          </p:cNvPr>
          <p:cNvSpPr/>
          <p:nvPr/>
        </p:nvSpPr>
        <p:spPr>
          <a:xfrm>
            <a:off x="4352228" y="1940010"/>
            <a:ext cx="733806" cy="36347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 dirty="0">
              <a:solidFill>
                <a:srgbClr val="FFFFFF"/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026443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7" y="1632636"/>
            <a:ext cx="2640653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2730074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2983387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052319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1346887" y="1632636"/>
            <a:ext cx="2640653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151370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1767014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2730074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2983387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1346887" y="3237471"/>
            <a:ext cx="2640653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EF62EA-7865-3B5C-1935-D9CB977C2212}"/>
              </a:ext>
            </a:extLst>
          </p:cNvPr>
          <p:cNvGrpSpPr/>
          <p:nvPr/>
        </p:nvGrpSpPr>
        <p:grpSpPr>
          <a:xfrm>
            <a:off x="3737146" y="616293"/>
            <a:ext cx="5338121" cy="4278525"/>
            <a:chOff x="3904734" y="821725"/>
            <a:chExt cx="7117494" cy="5704700"/>
          </a:xfrm>
        </p:grpSpPr>
        <p:sp>
          <p:nvSpPr>
            <p:cNvPr id="8" name="Scroll: Vertical 7">
              <a:extLst>
                <a:ext uri="{FF2B5EF4-FFF2-40B4-BE49-F238E27FC236}">
                  <a16:creationId xmlns:a16="http://schemas.microsoft.com/office/drawing/2014/main" id="{E407827D-AD94-B823-2693-CCDA6162504C}"/>
                </a:ext>
              </a:extLst>
            </p:cNvPr>
            <p:cNvSpPr/>
            <p:nvPr/>
          </p:nvSpPr>
          <p:spPr>
            <a:xfrm>
              <a:off x="3904734" y="821725"/>
              <a:ext cx="7117494" cy="5704700"/>
            </a:xfrm>
            <a:prstGeom prst="verticalScrol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91E4AB4-550A-FE36-3B48-E071EEC077E0}"/>
                </a:ext>
              </a:extLst>
            </p:cNvPr>
            <p:cNvSpPr txBox="1"/>
            <p:nvPr/>
          </p:nvSpPr>
          <p:spPr>
            <a:xfrm>
              <a:off x="4761466" y="1757550"/>
              <a:ext cx="5436973" cy="2616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endParaRPr lang="en-US" sz="675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3773FBD-96D3-F4AA-5742-4A855F227D16}"/>
                </a:ext>
              </a:extLst>
            </p:cNvPr>
            <p:cNvSpPr txBox="1"/>
            <p:nvPr/>
          </p:nvSpPr>
          <p:spPr>
            <a:xfrm>
              <a:off x="5362834" y="1005160"/>
              <a:ext cx="4835606" cy="400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350" dirty="0" err="1">
                  <a:solidFill>
                    <a:srgbClr val="FFFFFF"/>
                  </a:solidFill>
                  <a:latin typeface="Consolas" panose="020B0609020204030204" pitchFamily="49" charset="0"/>
                </a:rPr>
                <a:t>service.yaml</a:t>
              </a:r>
              <a:endParaRPr lang="en-US" sz="1350" dirty="0">
                <a:solidFill>
                  <a:srgbClr val="FFFFFF"/>
                </a:solidFill>
                <a:latin typeface="Consolas" panose="020B0609020204030204" pitchFamily="49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0B8D4BE-0290-5153-F630-FC04B434500B}"/>
              </a:ext>
            </a:extLst>
          </p:cNvPr>
          <p:cNvSpPr txBox="1"/>
          <p:nvPr/>
        </p:nvSpPr>
        <p:spPr>
          <a:xfrm>
            <a:off x="4572000" y="1318162"/>
            <a:ext cx="2587856" cy="2377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350" dirty="0" err="1">
                <a:solidFill>
                  <a:srgbClr val="FFFFFF"/>
                </a:solidFill>
                <a:latin typeface="Consolas" panose="020B0609020204030204" pitchFamily="49" charset="0"/>
              </a:rPr>
              <a:t>apiVersion</a:t>
            </a:r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: v1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kind: Service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metadata: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name: sample-app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spec: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type: </a:t>
            </a:r>
            <a:r>
              <a:rPr lang="en-US" sz="1350" dirty="0" err="1">
                <a:solidFill>
                  <a:srgbClr val="FFFFFF"/>
                </a:solidFill>
                <a:latin typeface="Consolas" panose="020B0609020204030204" pitchFamily="49" charset="0"/>
              </a:rPr>
              <a:t>LoadBalancer</a:t>
            </a:r>
            <a:endParaRPr lang="en-US" sz="1350" dirty="0">
              <a:solidFill>
                <a:srgbClr val="FFFFFF"/>
              </a:solidFill>
              <a:latin typeface="Consolas" panose="020B0609020204030204" pitchFamily="49" charset="0"/>
            </a:endParaRP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ports: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- protocol: TCP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  port: 80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selector:</a:t>
            </a:r>
          </a:p>
          <a:p>
            <a:pPr defTabSz="685800"/>
            <a:r>
              <a:rPr lang="en-US" sz="1350" dirty="0">
                <a:solidFill>
                  <a:srgbClr val="FFFFFF"/>
                </a:solidFill>
                <a:latin typeface="Consolas" panose="020B0609020204030204" pitchFamily="49" charset="0"/>
              </a:rPr>
              <a:t>    app: sample-app</a:t>
            </a:r>
          </a:p>
        </p:txBody>
      </p:sp>
    </p:spTree>
    <p:extLst>
      <p:ext uri="{BB962C8B-B14F-4D97-AF65-F5344CB8AC3E}">
        <p14:creationId xmlns:p14="http://schemas.microsoft.com/office/powerpoint/2010/main" val="4119803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42345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6177DA-7484-687F-4868-EB463E2FF3AA}"/>
              </a:ext>
            </a:extLst>
          </p:cNvPr>
          <p:cNvSpPr/>
          <p:nvPr/>
        </p:nvSpPr>
        <p:spPr>
          <a:xfrm>
            <a:off x="7041823" y="2339917"/>
            <a:ext cx="685800" cy="8277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363DB-7090-5DBE-D71D-E81DDFF58E9F}"/>
              </a:ext>
            </a:extLst>
          </p:cNvPr>
          <p:cNvGrpSpPr/>
          <p:nvPr/>
        </p:nvGrpSpPr>
        <p:grpSpPr>
          <a:xfrm>
            <a:off x="4818276" y="1632636"/>
            <a:ext cx="1626124" cy="954464"/>
            <a:chOff x="6096000" y="1785614"/>
            <a:chExt cx="2168165" cy="12726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92A29-F8B2-4C19-304A-212023D2D527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>
                  <a:solidFill>
                    <a:srgbClr val="FFFFFF"/>
                  </a:solidFill>
                  <a:latin typeface="Grandview Display"/>
                </a:rPr>
                <a:t>ConfigMap</a:t>
              </a:r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0D6BF-3140-AFD5-4696-18BF68185100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DB connection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Other app config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07EA7-D539-26D5-FD2D-64416EDFC979}"/>
              </a:ext>
            </a:extLst>
          </p:cNvPr>
          <p:cNvGrpSpPr/>
          <p:nvPr/>
        </p:nvGrpSpPr>
        <p:grpSpPr>
          <a:xfrm>
            <a:off x="4818276" y="2930096"/>
            <a:ext cx="1626124" cy="954464"/>
            <a:chOff x="6096000" y="1785614"/>
            <a:chExt cx="2168165" cy="12726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7D6F-1634-1134-5005-224BA5B99346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 dirty="0">
                  <a:solidFill>
                    <a:srgbClr val="FFFFFF"/>
                  </a:solidFill>
                  <a:latin typeface="Grandview Display"/>
                </a:rPr>
                <a:t>Secret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98581D-18C2-61F1-214E-D0E9DB05FA81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Username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Password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B4F65E-5E8D-1A74-41CC-3DDA88AE6E6A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277413" y="2109868"/>
            <a:ext cx="540863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F8A8E0-39AC-7817-7A43-B71ADF58515F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4277413" y="2753805"/>
            <a:ext cx="540863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B2003F-A37A-EB4A-52C6-E637A322BDA6}"/>
              </a:ext>
            </a:extLst>
          </p:cNvPr>
          <p:cNvCxnSpPr>
            <a:stCxn id="13" idx="3"/>
            <a:endCxn id="9" idx="2"/>
          </p:cNvCxnSpPr>
          <p:nvPr/>
        </p:nvCxnSpPr>
        <p:spPr>
          <a:xfrm>
            <a:off x="6444399" y="2109868"/>
            <a:ext cx="597424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7307F-9F08-CA63-0FF4-36F71C18856A}"/>
              </a:ext>
            </a:extLst>
          </p:cNvPr>
          <p:cNvCxnSpPr>
            <a:stCxn id="16" idx="3"/>
            <a:endCxn id="9" idx="2"/>
          </p:cNvCxnSpPr>
          <p:nvPr/>
        </p:nvCxnSpPr>
        <p:spPr>
          <a:xfrm flipV="1">
            <a:off x="6444399" y="2753805"/>
            <a:ext cx="597424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17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935043F-600B-4B7D-41E7-E611ABA6344E}"/>
              </a:ext>
            </a:extLst>
          </p:cNvPr>
          <p:cNvSpPr/>
          <p:nvPr/>
        </p:nvSpPr>
        <p:spPr>
          <a:xfrm>
            <a:off x="28294" y="1352659"/>
            <a:ext cx="6612770" cy="308404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Namespace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40FFEA-52C9-CCBF-A729-CBC6A0A69F3A}"/>
              </a:ext>
            </a:extLst>
          </p:cNvPr>
          <p:cNvSpPr/>
          <p:nvPr/>
        </p:nvSpPr>
        <p:spPr>
          <a:xfrm>
            <a:off x="155542" y="1477652"/>
            <a:ext cx="4121870" cy="2552307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Sample-app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1D7798-1357-68B7-F4A5-BC1A9F5E60E0}"/>
              </a:ext>
            </a:extLst>
          </p:cNvPr>
          <p:cNvSpPr/>
          <p:nvPr/>
        </p:nvSpPr>
        <p:spPr>
          <a:xfrm>
            <a:off x="265161" y="1632636"/>
            <a:ext cx="3884990" cy="14812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Deployment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55F659-19BD-CAD7-7FD3-F2E13D7EA9E9}"/>
              </a:ext>
            </a:extLst>
          </p:cNvPr>
          <p:cNvSpPr/>
          <p:nvPr/>
        </p:nvSpPr>
        <p:spPr>
          <a:xfrm>
            <a:off x="431976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39E879-2A00-D481-123B-5A4AA03308C6}"/>
              </a:ext>
            </a:extLst>
          </p:cNvPr>
          <p:cNvSpPr/>
          <p:nvPr/>
        </p:nvSpPr>
        <p:spPr>
          <a:xfrm>
            <a:off x="685288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04391-6759-40E7-EFFC-C5764CE6F978}"/>
              </a:ext>
            </a:extLst>
          </p:cNvPr>
          <p:cNvSpPr/>
          <p:nvPr/>
        </p:nvSpPr>
        <p:spPr>
          <a:xfrm>
            <a:off x="1648348" y="1816444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D6D1ED-81DE-2C13-3FD4-EA1C3D5E829C}"/>
              </a:ext>
            </a:extLst>
          </p:cNvPr>
          <p:cNvSpPr/>
          <p:nvPr/>
        </p:nvSpPr>
        <p:spPr>
          <a:xfrm>
            <a:off x="1901661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E225C6-F5A0-3054-AEE9-A1AAA7E26662}"/>
              </a:ext>
            </a:extLst>
          </p:cNvPr>
          <p:cNvSpPr/>
          <p:nvPr/>
        </p:nvSpPr>
        <p:spPr>
          <a:xfrm>
            <a:off x="265161" y="3237471"/>
            <a:ext cx="3884989" cy="3187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C78331-C03D-29B6-1CA3-C5C3CC4E609B}"/>
              </a:ext>
            </a:extLst>
          </p:cNvPr>
          <p:cNvSpPr/>
          <p:nvPr/>
        </p:nvSpPr>
        <p:spPr>
          <a:xfrm>
            <a:off x="2864721" y="1816443"/>
            <a:ext cx="1093573" cy="9391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Pod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FF632C-C5C2-2CD5-CF8B-E8E3B2BEB757}"/>
              </a:ext>
            </a:extLst>
          </p:cNvPr>
          <p:cNvSpPr/>
          <p:nvPr/>
        </p:nvSpPr>
        <p:spPr>
          <a:xfrm>
            <a:off x="3118033" y="1940010"/>
            <a:ext cx="586946" cy="525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700" dirty="0">
                <a:solidFill>
                  <a:srgbClr val="FFFFFF"/>
                </a:solidFill>
                <a:latin typeface="Grandview Display"/>
              </a:rPr>
              <a:t>Container</a:t>
            </a:r>
            <a:endParaRPr lang="en-US" sz="788" dirty="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B46177DA-7484-687F-4868-EB463E2FF3AA}"/>
              </a:ext>
            </a:extLst>
          </p:cNvPr>
          <p:cNvSpPr/>
          <p:nvPr/>
        </p:nvSpPr>
        <p:spPr>
          <a:xfrm>
            <a:off x="7041823" y="2339917"/>
            <a:ext cx="685800" cy="827777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r>
              <a:rPr lang="en-US" sz="1350" dirty="0">
                <a:solidFill>
                  <a:srgbClr val="FFFFFF"/>
                </a:solidFill>
                <a:latin typeface="Grandview Display"/>
              </a:rPr>
              <a:t>DB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9363DB-7090-5DBE-D71D-E81DDFF58E9F}"/>
              </a:ext>
            </a:extLst>
          </p:cNvPr>
          <p:cNvGrpSpPr/>
          <p:nvPr/>
        </p:nvGrpSpPr>
        <p:grpSpPr>
          <a:xfrm>
            <a:off x="4818276" y="1632636"/>
            <a:ext cx="1626124" cy="954464"/>
            <a:chOff x="6096000" y="1785614"/>
            <a:chExt cx="2168165" cy="127261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D692A29-F8B2-4C19-304A-212023D2D527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>
                  <a:solidFill>
                    <a:srgbClr val="FFFFFF"/>
                  </a:solidFill>
                  <a:latin typeface="Grandview Display"/>
                </a:rPr>
                <a:t>ConfigMap</a:t>
              </a:r>
              <a:endParaRPr lang="en-US" sz="1350" dirty="0">
                <a:solidFill>
                  <a:srgbClr val="FFFFFF"/>
                </a:solidFill>
                <a:latin typeface="Grandview Display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F0D6BF-3140-AFD5-4696-18BF68185100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DB connection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Other app config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507EA7-D539-26D5-FD2D-64416EDFC979}"/>
              </a:ext>
            </a:extLst>
          </p:cNvPr>
          <p:cNvGrpSpPr/>
          <p:nvPr/>
        </p:nvGrpSpPr>
        <p:grpSpPr>
          <a:xfrm>
            <a:off x="4818276" y="2930096"/>
            <a:ext cx="1626124" cy="954464"/>
            <a:chOff x="6096000" y="1785614"/>
            <a:chExt cx="2168165" cy="127261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37D6F-1634-1134-5005-224BA5B99346}"/>
                </a:ext>
              </a:extLst>
            </p:cNvPr>
            <p:cNvSpPr/>
            <p:nvPr/>
          </p:nvSpPr>
          <p:spPr>
            <a:xfrm>
              <a:off x="6096000" y="1785614"/>
              <a:ext cx="2168165" cy="12726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 defTabSz="685800"/>
              <a:r>
                <a:rPr lang="en-US" sz="1350" dirty="0">
                  <a:solidFill>
                    <a:srgbClr val="FFFFFF"/>
                  </a:solidFill>
                  <a:latin typeface="Grandview Display"/>
                </a:rPr>
                <a:t>Secret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298581D-18C2-61F1-214E-D0E9DB05FA81}"/>
                </a:ext>
              </a:extLst>
            </p:cNvPr>
            <p:cNvSpPr txBox="1"/>
            <p:nvPr/>
          </p:nvSpPr>
          <p:spPr>
            <a:xfrm>
              <a:off x="6138283" y="1884461"/>
              <a:ext cx="185000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Username</a:t>
              </a:r>
            </a:p>
            <a:p>
              <a:pPr defTabSz="685800"/>
              <a:r>
                <a:rPr lang="en-US" sz="1200" dirty="0">
                  <a:solidFill>
                    <a:srgbClr val="FFFFFF"/>
                  </a:solidFill>
                  <a:latin typeface="Grandview Display"/>
                </a:rPr>
                <a:t>Password</a:t>
              </a:r>
            </a:p>
          </p:txBody>
        </p:sp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AB4F65E-5E8D-1A74-41CC-3DDA88AE6E6A}"/>
              </a:ext>
            </a:extLst>
          </p:cNvPr>
          <p:cNvCxnSpPr>
            <a:stCxn id="3" idx="3"/>
            <a:endCxn id="13" idx="1"/>
          </p:cNvCxnSpPr>
          <p:nvPr/>
        </p:nvCxnSpPr>
        <p:spPr>
          <a:xfrm flipV="1">
            <a:off x="4277413" y="2109868"/>
            <a:ext cx="540863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F8A8E0-39AC-7817-7A43-B71ADF58515F}"/>
              </a:ext>
            </a:extLst>
          </p:cNvPr>
          <p:cNvCxnSpPr>
            <a:stCxn id="3" idx="3"/>
            <a:endCxn id="16" idx="1"/>
          </p:cNvCxnSpPr>
          <p:nvPr/>
        </p:nvCxnSpPr>
        <p:spPr>
          <a:xfrm>
            <a:off x="4277413" y="2753805"/>
            <a:ext cx="540863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4B2003F-A37A-EB4A-52C6-E637A322BDA6}"/>
              </a:ext>
            </a:extLst>
          </p:cNvPr>
          <p:cNvCxnSpPr>
            <a:stCxn id="13" idx="3"/>
            <a:endCxn id="9" idx="2"/>
          </p:cNvCxnSpPr>
          <p:nvPr/>
        </p:nvCxnSpPr>
        <p:spPr>
          <a:xfrm>
            <a:off x="6444399" y="2109868"/>
            <a:ext cx="597424" cy="64393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237307F-9F08-CA63-0FF4-36F71C18856A}"/>
              </a:ext>
            </a:extLst>
          </p:cNvPr>
          <p:cNvCxnSpPr>
            <a:stCxn id="16" idx="3"/>
            <a:endCxn id="9" idx="2"/>
          </p:cNvCxnSpPr>
          <p:nvPr/>
        </p:nvCxnSpPr>
        <p:spPr>
          <a:xfrm flipV="1">
            <a:off x="6444399" y="2753805"/>
            <a:ext cx="597424" cy="6535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19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1" name="Rectangle 13">
            <a:extLst>
              <a:ext uri="{FF2B5EF4-FFF2-40B4-BE49-F238E27FC236}">
                <a16:creationId xmlns:a16="http://schemas.microsoft.com/office/drawing/2014/main" id="{CFD1D2CD-954D-4C4D-B505-05EAD159B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Grandview Display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5798455-CAF2-337A-4FBC-2541B9D9B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472" y="1028700"/>
            <a:ext cx="3407621" cy="2022650"/>
          </a:xfrm>
        </p:spPr>
        <p:txBody>
          <a:bodyPr vert="horz" lIns="68580" tIns="34290" rIns="68580" bIns="34290" rtlCol="0" anchor="t">
            <a:normAutofit/>
          </a:bodyPr>
          <a:lstStyle/>
          <a:p>
            <a:r>
              <a:rPr lang="en-US" sz="2400" dirty="0"/>
              <a:t>Kubernetes architecture</a:t>
            </a:r>
            <a:br>
              <a:rPr lang="en-US" sz="2400" dirty="0"/>
            </a:br>
            <a:r>
              <a:rPr lang="en-US" sz="2400" dirty="0"/>
              <a:t>(An admin point of view)</a:t>
            </a:r>
          </a:p>
        </p:txBody>
      </p:sp>
      <p:cxnSp>
        <p:nvCxnSpPr>
          <p:cNvPr id="22" name="Straight Connector 15">
            <a:extLst>
              <a:ext uri="{FF2B5EF4-FFF2-40B4-BE49-F238E27FC236}">
                <a16:creationId xmlns:a16="http://schemas.microsoft.com/office/drawing/2014/main" id="{D132AEA7-A24A-45A9-BF8F-D0AFF34DF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2950" y="773251"/>
            <a:ext cx="73414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 descr="Complex maths formulae on a blackboard">
            <a:extLst>
              <a:ext uri="{FF2B5EF4-FFF2-40B4-BE49-F238E27FC236}">
                <a16:creationId xmlns:a16="http://schemas.microsoft.com/office/drawing/2014/main" id="{5F9F858A-8099-7F01-902B-8979A96B8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48" r="12824" b="-1"/>
          <a:stretch/>
        </p:blipFill>
        <p:spPr>
          <a:xfrm>
            <a:off x="4886325" y="7"/>
            <a:ext cx="4257675" cy="514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266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E917-5917-CE7D-0F5B-78F7ED60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 AZ-800: Administering Windows Server Hybrid Core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40DA-2A95-5287-2FAA-14A640B5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Skills measured</a:t>
            </a:r>
          </a:p>
          <a:p>
            <a:r>
              <a:rPr lang="en-US" dirty="0"/>
              <a:t>Deploy and manage AD DS in on-premises and cloud environments (30–35%)</a:t>
            </a:r>
          </a:p>
          <a:p>
            <a:r>
              <a:rPr lang="en-US" dirty="0"/>
              <a:t>Manage Windows Servers and workloads in a hybrid environment (10–15%)</a:t>
            </a:r>
          </a:p>
          <a:p>
            <a:r>
              <a:rPr lang="en-US" b="1" dirty="0"/>
              <a:t>Manage virtual machines and containers (15–20%)</a:t>
            </a:r>
          </a:p>
          <a:p>
            <a:r>
              <a:rPr lang="en-US" dirty="0"/>
              <a:t>Implement and manage an on-premises and hybrid networking infrastructure (15–20%)</a:t>
            </a:r>
          </a:p>
          <a:p>
            <a:r>
              <a:rPr lang="en-US" dirty="0"/>
              <a:t>Manage storage and file services (15–20%)</a:t>
            </a:r>
          </a:p>
        </p:txBody>
      </p:sp>
    </p:spTree>
    <p:extLst>
      <p:ext uri="{BB962C8B-B14F-4D97-AF65-F5344CB8AC3E}">
        <p14:creationId xmlns:p14="http://schemas.microsoft.com/office/powerpoint/2010/main" val="2505283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34662D6-71A9-653C-9EA9-773D854206E7}"/>
              </a:ext>
            </a:extLst>
          </p:cNvPr>
          <p:cNvSpPr/>
          <p:nvPr/>
        </p:nvSpPr>
        <p:spPr bwMode="auto">
          <a:xfrm>
            <a:off x="2400685" y="2043572"/>
            <a:ext cx="1772645" cy="1815710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1AF091-C160-7456-9C08-C885C6EEEFED}"/>
              </a:ext>
            </a:extLst>
          </p:cNvPr>
          <p:cNvSpPr txBox="1">
            <a:spLocks/>
          </p:cNvSpPr>
          <p:nvPr/>
        </p:nvSpPr>
        <p:spPr>
          <a:xfrm>
            <a:off x="3017915" y="851325"/>
            <a:ext cx="538186" cy="230832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85644">
              <a:lnSpc>
                <a:spcPct val="100000"/>
              </a:lnSpc>
              <a:defRPr/>
            </a:pPr>
            <a:r>
              <a:rPr lang="en-US" sz="75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Kubernetes control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9ACE600-A5B3-709B-9BA5-F8C5FE90BF06}"/>
              </a:ext>
            </a:extLst>
          </p:cNvPr>
          <p:cNvSpPr/>
          <p:nvPr/>
        </p:nvSpPr>
        <p:spPr bwMode="auto">
          <a:xfrm>
            <a:off x="2978397" y="1122840"/>
            <a:ext cx="617220" cy="617220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1B9DF-B9E4-088A-6B6D-45D9CC9C98BD}"/>
              </a:ext>
            </a:extLst>
          </p:cNvPr>
          <p:cNvGrpSpPr/>
          <p:nvPr/>
        </p:nvGrpSpPr>
        <p:grpSpPr>
          <a:xfrm>
            <a:off x="3096353" y="1251330"/>
            <a:ext cx="381308" cy="360241"/>
            <a:chOff x="3172902" y="4132385"/>
            <a:chExt cx="355417" cy="33578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D7DD87F-02F8-539B-8884-F39FB82BBDED}"/>
                </a:ext>
              </a:extLst>
            </p:cNvPr>
            <p:cNvGrpSpPr/>
            <p:nvPr/>
          </p:nvGrpSpPr>
          <p:grpSpPr>
            <a:xfrm>
              <a:off x="3234030" y="4132385"/>
              <a:ext cx="233160" cy="110531"/>
              <a:chOff x="3234867" y="4132385"/>
              <a:chExt cx="233160" cy="110531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DF69116D-361E-A191-38E2-1FF73F67AC81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F13900B8-5141-770F-5DEC-2338F9DBB507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5BA602-821E-0330-6DAE-8E0F452AFDCC}"/>
                </a:ext>
              </a:extLst>
            </p:cNvPr>
            <p:cNvGrpSpPr/>
            <p:nvPr/>
          </p:nvGrpSpPr>
          <p:grpSpPr>
            <a:xfrm>
              <a:off x="3172902" y="4245010"/>
              <a:ext cx="355417" cy="110531"/>
              <a:chOff x="3172902" y="4244590"/>
              <a:chExt cx="355417" cy="110531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8DEC75D-457C-ACC3-5576-EA88348FA985}"/>
                  </a:ext>
                </a:extLst>
              </p:cNvPr>
              <p:cNvSpPr/>
              <p:nvPr/>
            </p:nvSpPr>
            <p:spPr>
              <a:xfrm>
                <a:off x="317290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61C081D-FE7B-4842-71FA-68919518EA9C}"/>
                  </a:ext>
                </a:extLst>
              </p:cNvPr>
              <p:cNvSpPr/>
              <p:nvPr/>
            </p:nvSpPr>
            <p:spPr>
              <a:xfrm>
                <a:off x="330018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F6DEBCCC-A887-86B7-4CE7-BF6A2F2C858C}"/>
                  </a:ext>
                </a:extLst>
              </p:cNvPr>
              <p:cNvSpPr/>
              <p:nvPr/>
            </p:nvSpPr>
            <p:spPr>
              <a:xfrm>
                <a:off x="3427462" y="4244590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0B52F0-3B9C-0F52-62A6-50EEACF498CF}"/>
                </a:ext>
              </a:extLst>
            </p:cNvPr>
            <p:cNvGrpSpPr/>
            <p:nvPr/>
          </p:nvGrpSpPr>
          <p:grpSpPr>
            <a:xfrm>
              <a:off x="3234030" y="4357635"/>
              <a:ext cx="233160" cy="110531"/>
              <a:chOff x="3234867" y="4132385"/>
              <a:chExt cx="233160" cy="110531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374CC0F-E22D-8986-F810-A0F517CDC926}"/>
                  </a:ext>
                </a:extLst>
              </p:cNvPr>
              <p:cNvSpPr/>
              <p:nvPr/>
            </p:nvSpPr>
            <p:spPr>
              <a:xfrm>
                <a:off x="3234867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93F1D724-77BC-85AC-C6F2-8934B4B36D88}"/>
                  </a:ext>
                </a:extLst>
              </p:cNvPr>
              <p:cNvSpPr/>
              <p:nvPr/>
            </p:nvSpPr>
            <p:spPr>
              <a:xfrm>
                <a:off x="3367170" y="4132385"/>
                <a:ext cx="100857" cy="110531"/>
              </a:xfrm>
              <a:custGeom>
                <a:avLst/>
                <a:gdLst>
                  <a:gd name="connsiteX0" fmla="*/ 543418 w 543418"/>
                  <a:gd name="connsiteY0" fmla="*/ 149230 h 595539"/>
                  <a:gd name="connsiteX1" fmla="*/ 543418 w 543418"/>
                  <a:gd name="connsiteY1" fmla="*/ 446971 h 595539"/>
                  <a:gd name="connsiteX2" fmla="*/ 271403 w 543418"/>
                  <a:gd name="connsiteY2" fmla="*/ 595539 h 595539"/>
                  <a:gd name="connsiteX3" fmla="*/ 271403 w 543418"/>
                  <a:gd name="connsiteY3" fmla="*/ 297798 h 595539"/>
                  <a:gd name="connsiteX4" fmla="*/ 0 w 543418"/>
                  <a:gd name="connsiteY4" fmla="*/ 149230 h 595539"/>
                  <a:gd name="connsiteX5" fmla="*/ 271403 w 543418"/>
                  <a:gd name="connsiteY5" fmla="*/ 297798 h 595539"/>
                  <a:gd name="connsiteX6" fmla="*/ 271403 w 543418"/>
                  <a:gd name="connsiteY6" fmla="*/ 595539 h 595539"/>
                  <a:gd name="connsiteX7" fmla="*/ 0 w 543418"/>
                  <a:gd name="connsiteY7" fmla="*/ 446971 h 595539"/>
                  <a:gd name="connsiteX8" fmla="*/ 271403 w 543418"/>
                  <a:gd name="connsiteY8" fmla="*/ 0 h 595539"/>
                  <a:gd name="connsiteX9" fmla="*/ 543418 w 543418"/>
                  <a:gd name="connsiteY9" fmla="*/ 148567 h 595539"/>
                  <a:gd name="connsiteX10" fmla="*/ 271403 w 543418"/>
                  <a:gd name="connsiteY10" fmla="*/ 297134 h 595539"/>
                  <a:gd name="connsiteX11" fmla="*/ 0 w 543418"/>
                  <a:gd name="connsiteY11" fmla="*/ 148567 h 5955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43418" h="595539">
                    <a:moveTo>
                      <a:pt x="543418" y="149230"/>
                    </a:moveTo>
                    <a:lnTo>
                      <a:pt x="543418" y="446971"/>
                    </a:lnTo>
                    <a:lnTo>
                      <a:pt x="271403" y="595539"/>
                    </a:lnTo>
                    <a:lnTo>
                      <a:pt x="271403" y="297798"/>
                    </a:lnTo>
                    <a:close/>
                    <a:moveTo>
                      <a:pt x="0" y="149230"/>
                    </a:moveTo>
                    <a:lnTo>
                      <a:pt x="271403" y="297798"/>
                    </a:lnTo>
                    <a:lnTo>
                      <a:pt x="271403" y="595539"/>
                    </a:lnTo>
                    <a:lnTo>
                      <a:pt x="0" y="446971"/>
                    </a:lnTo>
                    <a:close/>
                    <a:moveTo>
                      <a:pt x="271403" y="0"/>
                    </a:moveTo>
                    <a:lnTo>
                      <a:pt x="543418" y="148567"/>
                    </a:lnTo>
                    <a:lnTo>
                      <a:pt x="271403" y="297134"/>
                    </a:lnTo>
                    <a:lnTo>
                      <a:pt x="0" y="148567"/>
                    </a:lnTo>
                    <a:close/>
                  </a:path>
                </a:pathLst>
              </a:custGeom>
              <a:noFill/>
              <a:ln w="12700" cap="rnd">
                <a:solidFill>
                  <a:srgbClr val="0078D4"/>
                </a:solidFill>
                <a:prstDash val="solid"/>
                <a:round/>
              </a:ln>
            </p:spPr>
            <p:txBody>
              <a:bodyPr wrap="square">
                <a:noAutofit/>
              </a:bodyPr>
              <a:lstStyle/>
              <a:p>
                <a:pPr defTabSz="685775">
                  <a:defRPr/>
                </a:pPr>
                <a:endParaRPr lang="en-US" sz="1324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F8A910B6-D8C1-DEDC-0CD3-991A5812458B}"/>
              </a:ext>
            </a:extLst>
          </p:cNvPr>
          <p:cNvSpPr txBox="1">
            <a:spLocks/>
          </p:cNvSpPr>
          <p:nvPr/>
        </p:nvSpPr>
        <p:spPr>
          <a:xfrm>
            <a:off x="3061450" y="2201723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API server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D909BAF-B9E1-187A-A847-638378C4578F}"/>
              </a:ext>
            </a:extLst>
          </p:cNvPr>
          <p:cNvSpPr/>
          <p:nvPr/>
        </p:nvSpPr>
        <p:spPr bwMode="auto">
          <a:xfrm>
            <a:off x="3087115" y="2328912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22" name="plug" title="Icon of a power plug showing an A to B connection">
            <a:extLst>
              <a:ext uri="{FF2B5EF4-FFF2-40B4-BE49-F238E27FC236}">
                <a16:creationId xmlns:a16="http://schemas.microsoft.com/office/drawing/2014/main" id="{95D5587F-095F-3256-A0FD-8C1FF40B0FF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172027" y="2419827"/>
            <a:ext cx="230366" cy="218360"/>
          </a:xfrm>
          <a:custGeom>
            <a:avLst/>
            <a:gdLst>
              <a:gd name="T0" fmla="*/ 169 w 346"/>
              <a:gd name="T1" fmla="*/ 90 h 328"/>
              <a:gd name="T2" fmla="*/ 199 w 346"/>
              <a:gd name="T3" fmla="*/ 61 h 328"/>
              <a:gd name="T4" fmla="*/ 279 w 346"/>
              <a:gd name="T5" fmla="*/ 63 h 328"/>
              <a:gd name="T6" fmla="*/ 279 w 346"/>
              <a:gd name="T7" fmla="*/ 63 h 328"/>
              <a:gd name="T8" fmla="*/ 277 w 346"/>
              <a:gd name="T9" fmla="*/ 143 h 328"/>
              <a:gd name="T10" fmla="*/ 247 w 346"/>
              <a:gd name="T11" fmla="*/ 172 h 328"/>
              <a:gd name="T12" fmla="*/ 169 w 346"/>
              <a:gd name="T13" fmla="*/ 90 h 328"/>
              <a:gd name="T14" fmla="*/ 279 w 346"/>
              <a:gd name="T15" fmla="*/ 63 h 328"/>
              <a:gd name="T16" fmla="*/ 346 w 346"/>
              <a:gd name="T17" fmla="*/ 0 h 328"/>
              <a:gd name="T18" fmla="*/ 99 w 346"/>
              <a:gd name="T19" fmla="*/ 156 h 328"/>
              <a:gd name="T20" fmla="*/ 69 w 346"/>
              <a:gd name="T21" fmla="*/ 185 h 328"/>
              <a:gd name="T22" fmla="*/ 67 w 346"/>
              <a:gd name="T23" fmla="*/ 265 h 328"/>
              <a:gd name="T24" fmla="*/ 67 w 346"/>
              <a:gd name="T25" fmla="*/ 265 h 328"/>
              <a:gd name="T26" fmla="*/ 147 w 346"/>
              <a:gd name="T27" fmla="*/ 267 h 328"/>
              <a:gd name="T28" fmla="*/ 177 w 346"/>
              <a:gd name="T29" fmla="*/ 238 h 328"/>
              <a:gd name="T30" fmla="*/ 99 w 346"/>
              <a:gd name="T31" fmla="*/ 156 h 328"/>
              <a:gd name="T32" fmla="*/ 67 w 346"/>
              <a:gd name="T33" fmla="*/ 265 h 328"/>
              <a:gd name="T34" fmla="*/ 0 w 346"/>
              <a:gd name="T35" fmla="*/ 328 h 328"/>
              <a:gd name="T36" fmla="*/ 157 w 346"/>
              <a:gd name="T37" fmla="*/ 143 h 328"/>
              <a:gd name="T38" fmla="*/ 120 w 346"/>
              <a:gd name="T39" fmla="*/ 178 h 328"/>
              <a:gd name="T40" fmla="*/ 193 w 346"/>
              <a:gd name="T41" fmla="*/ 181 h 328"/>
              <a:gd name="T42" fmla="*/ 156 w 346"/>
              <a:gd name="T43" fmla="*/ 21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6" h="328">
                <a:moveTo>
                  <a:pt x="169" y="90"/>
                </a:moveTo>
                <a:cubicBezTo>
                  <a:pt x="199" y="61"/>
                  <a:pt x="199" y="61"/>
                  <a:pt x="199" y="61"/>
                </a:cubicBezTo>
                <a:cubicBezTo>
                  <a:pt x="222" y="40"/>
                  <a:pt x="258" y="41"/>
                  <a:pt x="279" y="63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300" y="86"/>
                  <a:pt x="300" y="122"/>
                  <a:pt x="277" y="143"/>
                </a:cubicBezTo>
                <a:cubicBezTo>
                  <a:pt x="247" y="172"/>
                  <a:pt x="247" y="172"/>
                  <a:pt x="247" y="172"/>
                </a:cubicBezTo>
                <a:lnTo>
                  <a:pt x="169" y="90"/>
                </a:lnTo>
                <a:close/>
                <a:moveTo>
                  <a:pt x="279" y="63"/>
                </a:moveTo>
                <a:cubicBezTo>
                  <a:pt x="346" y="0"/>
                  <a:pt x="346" y="0"/>
                  <a:pt x="346" y="0"/>
                </a:cubicBezTo>
                <a:moveTo>
                  <a:pt x="99" y="156"/>
                </a:moveTo>
                <a:cubicBezTo>
                  <a:pt x="69" y="185"/>
                  <a:pt x="69" y="185"/>
                  <a:pt x="69" y="185"/>
                </a:cubicBezTo>
                <a:cubicBezTo>
                  <a:pt x="46" y="206"/>
                  <a:pt x="46" y="242"/>
                  <a:pt x="67" y="265"/>
                </a:cubicBezTo>
                <a:cubicBezTo>
                  <a:pt x="67" y="265"/>
                  <a:pt x="67" y="265"/>
                  <a:pt x="67" y="265"/>
                </a:cubicBezTo>
                <a:cubicBezTo>
                  <a:pt x="88" y="287"/>
                  <a:pt x="124" y="288"/>
                  <a:pt x="147" y="267"/>
                </a:cubicBezTo>
                <a:cubicBezTo>
                  <a:pt x="177" y="238"/>
                  <a:pt x="177" y="238"/>
                  <a:pt x="177" y="238"/>
                </a:cubicBezTo>
                <a:lnTo>
                  <a:pt x="99" y="156"/>
                </a:lnTo>
                <a:close/>
                <a:moveTo>
                  <a:pt x="67" y="265"/>
                </a:moveTo>
                <a:cubicBezTo>
                  <a:pt x="0" y="328"/>
                  <a:pt x="0" y="328"/>
                  <a:pt x="0" y="328"/>
                </a:cubicBezTo>
                <a:moveTo>
                  <a:pt x="157" y="143"/>
                </a:moveTo>
                <a:cubicBezTo>
                  <a:pt x="120" y="178"/>
                  <a:pt x="120" y="178"/>
                  <a:pt x="120" y="178"/>
                </a:cubicBezTo>
                <a:moveTo>
                  <a:pt x="193" y="181"/>
                </a:moveTo>
                <a:cubicBezTo>
                  <a:pt x="156" y="216"/>
                  <a:pt x="156" y="216"/>
                  <a:pt x="156" y="216"/>
                </a:cubicBezTo>
              </a:path>
            </a:pathLst>
          </a:custGeom>
          <a:noFill/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3DF85573-827E-5EDA-5FAB-6538A7B3BAEC}"/>
              </a:ext>
            </a:extLst>
          </p:cNvPr>
          <p:cNvSpPr txBox="1">
            <a:spLocks/>
          </p:cNvSpPr>
          <p:nvPr/>
        </p:nvSpPr>
        <p:spPr>
          <a:xfrm>
            <a:off x="2448946" y="3594158"/>
            <a:ext cx="832844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i="1" spc="0">
                <a:solidFill>
                  <a:srgbClr val="000000"/>
                </a:solidFill>
                <a:latin typeface="Segoe UI"/>
                <a:cs typeface="Segoe UI Semibold" panose="020B0702040204020203" pitchFamily="34" charset="0"/>
              </a:rPr>
              <a:t>replication, namespace, serviceaccounts, etc.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A53ADD-E34F-72CA-0CAF-40C594862A83}"/>
              </a:ext>
            </a:extLst>
          </p:cNvPr>
          <p:cNvGrpSpPr/>
          <p:nvPr/>
        </p:nvGrpSpPr>
        <p:grpSpPr>
          <a:xfrm>
            <a:off x="2639605" y="2937801"/>
            <a:ext cx="451115" cy="619713"/>
            <a:chOff x="5175257" y="3960674"/>
            <a:chExt cx="601487" cy="826284"/>
          </a:xfrm>
        </p:grpSpPr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6DC8DB30-88A4-3373-34F0-D4BAF30B7AD2}"/>
                </a:ext>
              </a:extLst>
            </p:cNvPr>
            <p:cNvSpPr txBox="1">
              <a:spLocks/>
            </p:cNvSpPr>
            <p:nvPr/>
          </p:nvSpPr>
          <p:spPr>
            <a:xfrm>
              <a:off x="5175257" y="3960674"/>
              <a:ext cx="601487" cy="246221"/>
            </a:xfrm>
            <a:prstGeom prst="rect">
              <a:avLst/>
            </a:prstGeom>
          </p:spPr>
          <p:txBody>
            <a:bodyPr vert="horz" wrap="square" lIns="0" tIns="0" rIns="0" bIns="0" rtlCol="0" anchor="b">
              <a:spAutoFit/>
            </a:bodyPr>
            <a:lstStyle>
              <a:lvl1pPr algn="l" defTabSz="9327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en-US" sz="5400" b="0" kern="1200" cap="none" spc="-102" baseline="0">
                  <a:ln w="3175">
                    <a:noFill/>
                  </a:ln>
                  <a:gradFill>
                    <a:gsLst>
                      <a:gs pos="2655">
                        <a:schemeClr val="tx1"/>
                      </a:gs>
                      <a:gs pos="31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algn="ctr" defTabSz="699557">
                <a:lnSpc>
                  <a:spcPct val="100000"/>
                </a:lnSpc>
                <a:defRPr/>
              </a:pPr>
              <a:r>
                <a:rPr lang="en-US" sz="600" spc="0">
                  <a:solidFill>
                    <a:srgbClr val="000000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-controller-manager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02BE665D-E2B2-187C-7A28-265FE35B638F}"/>
                </a:ext>
              </a:extLst>
            </p:cNvPr>
            <p:cNvSpPr/>
            <p:nvPr/>
          </p:nvSpPr>
          <p:spPr bwMode="auto">
            <a:xfrm>
              <a:off x="5209477" y="4253369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28" name="remote" title="Icon of a remote control">
              <a:extLst>
                <a:ext uri="{FF2B5EF4-FFF2-40B4-BE49-F238E27FC236}">
                  <a16:creationId xmlns:a16="http://schemas.microsoft.com/office/drawing/2014/main" id="{66691E1D-A1D1-9B73-1891-238AAE2C60D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399859" y="4337283"/>
              <a:ext cx="152825" cy="365760"/>
            </a:xfrm>
            <a:custGeom>
              <a:avLst/>
              <a:gdLst>
                <a:gd name="T0" fmla="*/ 87 w 107"/>
                <a:gd name="T1" fmla="*/ 188 h 261"/>
                <a:gd name="T2" fmla="*/ 71 w 107"/>
                <a:gd name="T3" fmla="*/ 261 h 261"/>
                <a:gd name="T4" fmla="*/ 19 w 107"/>
                <a:gd name="T5" fmla="*/ 245 h 261"/>
                <a:gd name="T6" fmla="*/ 0 w 107"/>
                <a:gd name="T7" fmla="*/ 110 h 261"/>
                <a:gd name="T8" fmla="*/ 18 w 107"/>
                <a:gd name="T9" fmla="*/ 0 h 261"/>
                <a:gd name="T10" fmla="*/ 107 w 107"/>
                <a:gd name="T11" fmla="*/ 18 h 261"/>
                <a:gd name="T12" fmla="*/ 54 w 107"/>
                <a:gd name="T13" fmla="*/ 35 h 261"/>
                <a:gd name="T14" fmla="*/ 52 w 107"/>
                <a:gd name="T15" fmla="*/ 36 h 261"/>
                <a:gd name="T16" fmla="*/ 54 w 107"/>
                <a:gd name="T17" fmla="*/ 35 h 261"/>
                <a:gd name="T18" fmla="*/ 70 w 107"/>
                <a:gd name="T19" fmla="*/ 52 h 261"/>
                <a:gd name="T20" fmla="*/ 72 w 107"/>
                <a:gd name="T21" fmla="*/ 54 h 261"/>
                <a:gd name="T22" fmla="*/ 37 w 107"/>
                <a:gd name="T23" fmla="*/ 52 h 261"/>
                <a:gd name="T24" fmla="*/ 35 w 107"/>
                <a:gd name="T25" fmla="*/ 54 h 261"/>
                <a:gd name="T26" fmla="*/ 37 w 107"/>
                <a:gd name="T27" fmla="*/ 52 h 261"/>
                <a:gd name="T28" fmla="*/ 70 w 107"/>
                <a:gd name="T29" fmla="*/ 86 h 261"/>
                <a:gd name="T30" fmla="*/ 72 w 107"/>
                <a:gd name="T31" fmla="*/ 88 h 261"/>
                <a:gd name="T32" fmla="*/ 37 w 107"/>
                <a:gd name="T33" fmla="*/ 86 h 261"/>
                <a:gd name="T34" fmla="*/ 35 w 107"/>
                <a:gd name="T35" fmla="*/ 88 h 261"/>
                <a:gd name="T36" fmla="*/ 37 w 107"/>
                <a:gd name="T37" fmla="*/ 86 h 261"/>
                <a:gd name="T38" fmla="*/ 70 w 107"/>
                <a:gd name="T39" fmla="*/ 121 h 261"/>
                <a:gd name="T40" fmla="*/ 72 w 107"/>
                <a:gd name="T41" fmla="*/ 123 h 261"/>
                <a:gd name="T42" fmla="*/ 37 w 107"/>
                <a:gd name="T43" fmla="*/ 121 h 261"/>
                <a:gd name="T44" fmla="*/ 35 w 107"/>
                <a:gd name="T45" fmla="*/ 123 h 261"/>
                <a:gd name="T46" fmla="*/ 37 w 107"/>
                <a:gd name="T47" fmla="*/ 121 h 261"/>
                <a:gd name="T48" fmla="*/ 52 w 107"/>
                <a:gd name="T49" fmla="*/ 69 h 261"/>
                <a:gd name="T50" fmla="*/ 54 w 107"/>
                <a:gd name="T51" fmla="*/ 71 h 261"/>
                <a:gd name="T52" fmla="*/ 54 w 107"/>
                <a:gd name="T53" fmla="*/ 156 h 261"/>
                <a:gd name="T54" fmla="*/ 52 w 107"/>
                <a:gd name="T55" fmla="*/ 158 h 261"/>
                <a:gd name="T56" fmla="*/ 54 w 107"/>
                <a:gd name="T57" fmla="*/ 156 h 261"/>
                <a:gd name="T58" fmla="*/ 52 w 107"/>
                <a:gd name="T59" fmla="*/ 191 h 261"/>
                <a:gd name="T60" fmla="*/ 54 w 107"/>
                <a:gd name="T61" fmla="*/ 192 h 261"/>
                <a:gd name="T62" fmla="*/ 54 w 107"/>
                <a:gd name="T63" fmla="*/ 226 h 261"/>
                <a:gd name="T64" fmla="*/ 52 w 107"/>
                <a:gd name="T65" fmla="*/ 227 h 261"/>
                <a:gd name="T66" fmla="*/ 54 w 107"/>
                <a:gd name="T67" fmla="*/ 22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7" h="261">
                  <a:moveTo>
                    <a:pt x="106" y="110"/>
                  </a:moveTo>
                  <a:cubicBezTo>
                    <a:pt x="87" y="188"/>
                    <a:pt x="87" y="188"/>
                    <a:pt x="87" y="188"/>
                  </a:cubicBezTo>
                  <a:cubicBezTo>
                    <a:pt x="87" y="245"/>
                    <a:pt x="87" y="245"/>
                    <a:pt x="87" y="245"/>
                  </a:cubicBezTo>
                  <a:cubicBezTo>
                    <a:pt x="87" y="254"/>
                    <a:pt x="80" y="261"/>
                    <a:pt x="71" y="261"/>
                  </a:cubicBezTo>
                  <a:cubicBezTo>
                    <a:pt x="35" y="261"/>
                    <a:pt x="35" y="261"/>
                    <a:pt x="35" y="261"/>
                  </a:cubicBezTo>
                  <a:cubicBezTo>
                    <a:pt x="26" y="261"/>
                    <a:pt x="19" y="254"/>
                    <a:pt x="19" y="245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99" y="0"/>
                    <a:pt x="107" y="8"/>
                    <a:pt x="107" y="18"/>
                  </a:cubicBezTo>
                  <a:lnTo>
                    <a:pt x="106" y="110"/>
                  </a:lnTo>
                  <a:close/>
                  <a:moveTo>
                    <a:pt x="54" y="35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4" y="36"/>
                    <a:pt x="54" y="36"/>
                    <a:pt x="54" y="36"/>
                  </a:cubicBezTo>
                  <a:lnTo>
                    <a:pt x="54" y="35"/>
                  </a:lnTo>
                  <a:close/>
                  <a:moveTo>
                    <a:pt x="72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72" y="54"/>
                    <a:pt x="72" y="54"/>
                    <a:pt x="72" y="54"/>
                  </a:cubicBezTo>
                  <a:lnTo>
                    <a:pt x="72" y="52"/>
                  </a:lnTo>
                  <a:close/>
                  <a:moveTo>
                    <a:pt x="37" y="52"/>
                  </a:moveTo>
                  <a:cubicBezTo>
                    <a:pt x="35" y="52"/>
                    <a:pt x="35" y="52"/>
                    <a:pt x="35" y="5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7" y="54"/>
                    <a:pt x="37" y="54"/>
                    <a:pt x="37" y="54"/>
                  </a:cubicBezTo>
                  <a:lnTo>
                    <a:pt x="37" y="52"/>
                  </a:lnTo>
                  <a:close/>
                  <a:moveTo>
                    <a:pt x="72" y="86"/>
                  </a:moveTo>
                  <a:cubicBezTo>
                    <a:pt x="70" y="86"/>
                    <a:pt x="70" y="86"/>
                    <a:pt x="70" y="86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2" y="88"/>
                    <a:pt x="72" y="88"/>
                    <a:pt x="72" y="88"/>
                  </a:cubicBezTo>
                  <a:lnTo>
                    <a:pt x="72" y="86"/>
                  </a:lnTo>
                  <a:close/>
                  <a:moveTo>
                    <a:pt x="37" y="86"/>
                  </a:moveTo>
                  <a:cubicBezTo>
                    <a:pt x="35" y="86"/>
                    <a:pt x="35" y="86"/>
                    <a:pt x="35" y="86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7" y="88"/>
                    <a:pt x="37" y="88"/>
                    <a:pt x="37" y="88"/>
                  </a:cubicBezTo>
                  <a:lnTo>
                    <a:pt x="37" y="86"/>
                  </a:lnTo>
                  <a:close/>
                  <a:moveTo>
                    <a:pt x="72" y="121"/>
                  </a:moveTo>
                  <a:cubicBezTo>
                    <a:pt x="70" y="121"/>
                    <a:pt x="70" y="121"/>
                    <a:pt x="70" y="121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2" y="123"/>
                    <a:pt x="72" y="123"/>
                    <a:pt x="72" y="123"/>
                  </a:cubicBezTo>
                  <a:lnTo>
                    <a:pt x="72" y="121"/>
                  </a:lnTo>
                  <a:close/>
                  <a:moveTo>
                    <a:pt x="37" y="121"/>
                  </a:moveTo>
                  <a:cubicBezTo>
                    <a:pt x="35" y="121"/>
                    <a:pt x="35" y="121"/>
                    <a:pt x="35" y="121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7" y="123"/>
                    <a:pt x="37" y="123"/>
                    <a:pt x="37" y="123"/>
                  </a:cubicBezTo>
                  <a:lnTo>
                    <a:pt x="37" y="121"/>
                  </a:lnTo>
                  <a:close/>
                  <a:moveTo>
                    <a:pt x="54" y="69"/>
                  </a:moveTo>
                  <a:cubicBezTo>
                    <a:pt x="52" y="69"/>
                    <a:pt x="52" y="69"/>
                    <a:pt x="52" y="69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4" y="71"/>
                    <a:pt x="54" y="71"/>
                    <a:pt x="54" y="71"/>
                  </a:cubicBezTo>
                  <a:lnTo>
                    <a:pt x="54" y="69"/>
                  </a:lnTo>
                  <a:close/>
                  <a:moveTo>
                    <a:pt x="54" y="156"/>
                  </a:moveTo>
                  <a:cubicBezTo>
                    <a:pt x="52" y="156"/>
                    <a:pt x="52" y="156"/>
                    <a:pt x="52" y="156"/>
                  </a:cubicBezTo>
                  <a:cubicBezTo>
                    <a:pt x="52" y="158"/>
                    <a:pt x="52" y="158"/>
                    <a:pt x="52" y="158"/>
                  </a:cubicBezTo>
                  <a:cubicBezTo>
                    <a:pt x="54" y="158"/>
                    <a:pt x="54" y="158"/>
                    <a:pt x="54" y="158"/>
                  </a:cubicBezTo>
                  <a:lnTo>
                    <a:pt x="54" y="156"/>
                  </a:lnTo>
                  <a:close/>
                  <a:moveTo>
                    <a:pt x="54" y="191"/>
                  </a:moveTo>
                  <a:cubicBezTo>
                    <a:pt x="52" y="191"/>
                    <a:pt x="52" y="191"/>
                    <a:pt x="52" y="191"/>
                  </a:cubicBezTo>
                  <a:cubicBezTo>
                    <a:pt x="52" y="192"/>
                    <a:pt x="52" y="192"/>
                    <a:pt x="52" y="192"/>
                  </a:cubicBezTo>
                  <a:cubicBezTo>
                    <a:pt x="54" y="192"/>
                    <a:pt x="54" y="192"/>
                    <a:pt x="54" y="192"/>
                  </a:cubicBezTo>
                  <a:lnTo>
                    <a:pt x="54" y="191"/>
                  </a:lnTo>
                  <a:close/>
                  <a:moveTo>
                    <a:pt x="54" y="226"/>
                  </a:moveTo>
                  <a:cubicBezTo>
                    <a:pt x="52" y="226"/>
                    <a:pt x="52" y="226"/>
                    <a:pt x="52" y="226"/>
                  </a:cubicBezTo>
                  <a:cubicBezTo>
                    <a:pt x="52" y="227"/>
                    <a:pt x="52" y="227"/>
                    <a:pt x="52" y="227"/>
                  </a:cubicBezTo>
                  <a:cubicBezTo>
                    <a:pt x="54" y="227"/>
                    <a:pt x="54" y="227"/>
                    <a:pt x="54" y="227"/>
                  </a:cubicBezTo>
                  <a:lnTo>
                    <a:pt x="54" y="226"/>
                  </a:ln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2ED58507-5985-F379-5292-CDB4D3038267}"/>
              </a:ext>
            </a:extLst>
          </p:cNvPr>
          <p:cNvSpPr txBox="1">
            <a:spLocks/>
          </p:cNvSpPr>
          <p:nvPr/>
        </p:nvSpPr>
        <p:spPr>
          <a:xfrm>
            <a:off x="3483295" y="3029243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-scheduler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66AE0B0-7D6A-9FC5-B2CA-FE8A2952BCA8}"/>
              </a:ext>
            </a:extLst>
          </p:cNvPr>
          <p:cNvSpPr/>
          <p:nvPr/>
        </p:nvSpPr>
        <p:spPr bwMode="auto">
          <a:xfrm>
            <a:off x="3508959" y="3156432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32" name="Calendar" title="Icon of a calendar">
            <a:extLst>
              <a:ext uri="{FF2B5EF4-FFF2-40B4-BE49-F238E27FC236}">
                <a16:creationId xmlns:a16="http://schemas.microsoft.com/office/drawing/2014/main" id="{50BF5DB1-5D50-8FCA-3348-2F7E65C9E3E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586045" y="3238659"/>
            <a:ext cx="246020" cy="235736"/>
          </a:xfrm>
          <a:custGeom>
            <a:avLst/>
            <a:gdLst>
              <a:gd name="T0" fmla="*/ 598 w 598"/>
              <a:gd name="T1" fmla="*/ 573 h 573"/>
              <a:gd name="T2" fmla="*/ 0 w 598"/>
              <a:gd name="T3" fmla="*/ 59 h 573"/>
              <a:gd name="T4" fmla="*/ 598 w 598"/>
              <a:gd name="T5" fmla="*/ 341 h 573"/>
              <a:gd name="T6" fmla="*/ 598 w 598"/>
              <a:gd name="T7" fmla="*/ 176 h 573"/>
              <a:gd name="T8" fmla="*/ 120 w 598"/>
              <a:gd name="T9" fmla="*/ 121 h 573"/>
              <a:gd name="T10" fmla="*/ 477 w 598"/>
              <a:gd name="T11" fmla="*/ 121 h 573"/>
              <a:gd name="T12" fmla="*/ 246 w 598"/>
              <a:gd name="T13" fmla="*/ 252 h 573"/>
              <a:gd name="T14" fmla="*/ 232 w 598"/>
              <a:gd name="T15" fmla="*/ 266 h 573"/>
              <a:gd name="T16" fmla="*/ 246 w 598"/>
              <a:gd name="T17" fmla="*/ 259 h 573"/>
              <a:gd name="T18" fmla="*/ 365 w 598"/>
              <a:gd name="T19" fmla="*/ 252 h 573"/>
              <a:gd name="T20" fmla="*/ 351 w 598"/>
              <a:gd name="T21" fmla="*/ 266 h 573"/>
              <a:gd name="T22" fmla="*/ 365 w 598"/>
              <a:gd name="T23" fmla="*/ 257 h 573"/>
              <a:gd name="T24" fmla="*/ 484 w 598"/>
              <a:gd name="T25" fmla="*/ 252 h 573"/>
              <a:gd name="T26" fmla="*/ 470 w 598"/>
              <a:gd name="T27" fmla="*/ 266 h 573"/>
              <a:gd name="T28" fmla="*/ 484 w 598"/>
              <a:gd name="T29" fmla="*/ 259 h 573"/>
              <a:gd name="T30" fmla="*/ 246 w 598"/>
              <a:gd name="T31" fmla="*/ 332 h 573"/>
              <a:gd name="T32" fmla="*/ 232 w 598"/>
              <a:gd name="T33" fmla="*/ 344 h 573"/>
              <a:gd name="T34" fmla="*/ 246 w 598"/>
              <a:gd name="T35" fmla="*/ 339 h 573"/>
              <a:gd name="T36" fmla="*/ 365 w 598"/>
              <a:gd name="T37" fmla="*/ 332 h 573"/>
              <a:gd name="T38" fmla="*/ 351 w 598"/>
              <a:gd name="T39" fmla="*/ 344 h 573"/>
              <a:gd name="T40" fmla="*/ 365 w 598"/>
              <a:gd name="T41" fmla="*/ 337 h 573"/>
              <a:gd name="T42" fmla="*/ 484 w 598"/>
              <a:gd name="T43" fmla="*/ 332 h 573"/>
              <a:gd name="T44" fmla="*/ 470 w 598"/>
              <a:gd name="T45" fmla="*/ 344 h 573"/>
              <a:gd name="T46" fmla="*/ 484 w 598"/>
              <a:gd name="T47" fmla="*/ 339 h 573"/>
              <a:gd name="T48" fmla="*/ 127 w 598"/>
              <a:gd name="T49" fmla="*/ 332 h 573"/>
              <a:gd name="T50" fmla="*/ 113 w 598"/>
              <a:gd name="T51" fmla="*/ 344 h 573"/>
              <a:gd name="T52" fmla="*/ 127 w 598"/>
              <a:gd name="T53" fmla="*/ 337 h 573"/>
              <a:gd name="T54" fmla="*/ 246 w 598"/>
              <a:gd name="T55" fmla="*/ 410 h 573"/>
              <a:gd name="T56" fmla="*/ 232 w 598"/>
              <a:gd name="T57" fmla="*/ 424 h 573"/>
              <a:gd name="T58" fmla="*/ 246 w 598"/>
              <a:gd name="T59" fmla="*/ 417 h 573"/>
              <a:gd name="T60" fmla="*/ 365 w 598"/>
              <a:gd name="T61" fmla="*/ 410 h 573"/>
              <a:gd name="T62" fmla="*/ 351 w 598"/>
              <a:gd name="T63" fmla="*/ 424 h 573"/>
              <a:gd name="T64" fmla="*/ 365 w 598"/>
              <a:gd name="T65" fmla="*/ 417 h 573"/>
              <a:gd name="T66" fmla="*/ 484 w 598"/>
              <a:gd name="T67" fmla="*/ 410 h 573"/>
              <a:gd name="T68" fmla="*/ 470 w 598"/>
              <a:gd name="T69" fmla="*/ 424 h 573"/>
              <a:gd name="T70" fmla="*/ 484 w 598"/>
              <a:gd name="T71" fmla="*/ 417 h 573"/>
              <a:gd name="T72" fmla="*/ 127 w 598"/>
              <a:gd name="T73" fmla="*/ 410 h 573"/>
              <a:gd name="T74" fmla="*/ 113 w 598"/>
              <a:gd name="T75" fmla="*/ 424 h 573"/>
              <a:gd name="T76" fmla="*/ 127 w 598"/>
              <a:gd name="T77" fmla="*/ 417 h 573"/>
              <a:gd name="T78" fmla="*/ 246 w 598"/>
              <a:gd name="T79" fmla="*/ 490 h 573"/>
              <a:gd name="T80" fmla="*/ 232 w 598"/>
              <a:gd name="T81" fmla="*/ 504 h 573"/>
              <a:gd name="T82" fmla="*/ 246 w 598"/>
              <a:gd name="T83" fmla="*/ 497 h 573"/>
              <a:gd name="T84" fmla="*/ 365 w 598"/>
              <a:gd name="T85" fmla="*/ 490 h 573"/>
              <a:gd name="T86" fmla="*/ 351 w 598"/>
              <a:gd name="T87" fmla="*/ 504 h 573"/>
              <a:gd name="T88" fmla="*/ 365 w 598"/>
              <a:gd name="T89" fmla="*/ 497 h 573"/>
              <a:gd name="T90" fmla="*/ 127 w 598"/>
              <a:gd name="T91" fmla="*/ 490 h 573"/>
              <a:gd name="T92" fmla="*/ 113 w 598"/>
              <a:gd name="T93" fmla="*/ 504 h 573"/>
              <a:gd name="T94" fmla="*/ 127 w 598"/>
              <a:gd name="T95" fmla="*/ 495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98" h="573">
                <a:moveTo>
                  <a:pt x="598" y="341"/>
                </a:moveTo>
                <a:lnTo>
                  <a:pt x="598" y="573"/>
                </a:lnTo>
                <a:lnTo>
                  <a:pt x="0" y="573"/>
                </a:lnTo>
                <a:lnTo>
                  <a:pt x="0" y="59"/>
                </a:lnTo>
                <a:lnTo>
                  <a:pt x="598" y="59"/>
                </a:lnTo>
                <a:lnTo>
                  <a:pt x="598" y="341"/>
                </a:lnTo>
                <a:moveTo>
                  <a:pt x="0" y="176"/>
                </a:moveTo>
                <a:lnTo>
                  <a:pt x="598" y="176"/>
                </a:lnTo>
                <a:moveTo>
                  <a:pt x="120" y="0"/>
                </a:moveTo>
                <a:lnTo>
                  <a:pt x="120" y="121"/>
                </a:lnTo>
                <a:moveTo>
                  <a:pt x="477" y="0"/>
                </a:moveTo>
                <a:lnTo>
                  <a:pt x="477" y="121"/>
                </a:lnTo>
                <a:moveTo>
                  <a:pt x="246" y="259"/>
                </a:moveTo>
                <a:lnTo>
                  <a:pt x="246" y="252"/>
                </a:lnTo>
                <a:lnTo>
                  <a:pt x="232" y="252"/>
                </a:lnTo>
                <a:lnTo>
                  <a:pt x="232" y="266"/>
                </a:lnTo>
                <a:lnTo>
                  <a:pt x="246" y="266"/>
                </a:lnTo>
                <a:lnTo>
                  <a:pt x="246" y="259"/>
                </a:lnTo>
                <a:moveTo>
                  <a:pt x="365" y="257"/>
                </a:moveTo>
                <a:lnTo>
                  <a:pt x="365" y="252"/>
                </a:lnTo>
                <a:lnTo>
                  <a:pt x="351" y="252"/>
                </a:lnTo>
                <a:lnTo>
                  <a:pt x="351" y="266"/>
                </a:lnTo>
                <a:lnTo>
                  <a:pt x="365" y="266"/>
                </a:lnTo>
                <a:lnTo>
                  <a:pt x="365" y="257"/>
                </a:lnTo>
                <a:moveTo>
                  <a:pt x="484" y="259"/>
                </a:moveTo>
                <a:lnTo>
                  <a:pt x="484" y="252"/>
                </a:lnTo>
                <a:lnTo>
                  <a:pt x="470" y="252"/>
                </a:lnTo>
                <a:lnTo>
                  <a:pt x="470" y="266"/>
                </a:lnTo>
                <a:lnTo>
                  <a:pt x="484" y="266"/>
                </a:lnTo>
                <a:lnTo>
                  <a:pt x="484" y="259"/>
                </a:lnTo>
                <a:moveTo>
                  <a:pt x="246" y="339"/>
                </a:moveTo>
                <a:lnTo>
                  <a:pt x="246" y="332"/>
                </a:lnTo>
                <a:lnTo>
                  <a:pt x="232" y="332"/>
                </a:lnTo>
                <a:lnTo>
                  <a:pt x="232" y="344"/>
                </a:lnTo>
                <a:lnTo>
                  <a:pt x="246" y="344"/>
                </a:lnTo>
                <a:lnTo>
                  <a:pt x="246" y="339"/>
                </a:lnTo>
                <a:moveTo>
                  <a:pt x="365" y="337"/>
                </a:moveTo>
                <a:lnTo>
                  <a:pt x="365" y="332"/>
                </a:lnTo>
                <a:lnTo>
                  <a:pt x="351" y="332"/>
                </a:lnTo>
                <a:lnTo>
                  <a:pt x="351" y="344"/>
                </a:lnTo>
                <a:lnTo>
                  <a:pt x="365" y="344"/>
                </a:lnTo>
                <a:lnTo>
                  <a:pt x="365" y="337"/>
                </a:lnTo>
                <a:moveTo>
                  <a:pt x="484" y="339"/>
                </a:moveTo>
                <a:lnTo>
                  <a:pt x="484" y="332"/>
                </a:lnTo>
                <a:lnTo>
                  <a:pt x="470" y="332"/>
                </a:lnTo>
                <a:lnTo>
                  <a:pt x="470" y="344"/>
                </a:lnTo>
                <a:lnTo>
                  <a:pt x="484" y="344"/>
                </a:lnTo>
                <a:lnTo>
                  <a:pt x="484" y="339"/>
                </a:lnTo>
                <a:moveTo>
                  <a:pt x="127" y="337"/>
                </a:moveTo>
                <a:lnTo>
                  <a:pt x="127" y="332"/>
                </a:lnTo>
                <a:lnTo>
                  <a:pt x="113" y="332"/>
                </a:lnTo>
                <a:lnTo>
                  <a:pt x="113" y="344"/>
                </a:lnTo>
                <a:lnTo>
                  <a:pt x="127" y="344"/>
                </a:lnTo>
                <a:lnTo>
                  <a:pt x="127" y="337"/>
                </a:lnTo>
                <a:moveTo>
                  <a:pt x="246" y="417"/>
                </a:moveTo>
                <a:lnTo>
                  <a:pt x="246" y="410"/>
                </a:lnTo>
                <a:lnTo>
                  <a:pt x="232" y="410"/>
                </a:lnTo>
                <a:lnTo>
                  <a:pt x="232" y="424"/>
                </a:lnTo>
                <a:lnTo>
                  <a:pt x="246" y="424"/>
                </a:lnTo>
                <a:lnTo>
                  <a:pt x="246" y="417"/>
                </a:lnTo>
                <a:moveTo>
                  <a:pt x="365" y="417"/>
                </a:moveTo>
                <a:lnTo>
                  <a:pt x="365" y="410"/>
                </a:lnTo>
                <a:lnTo>
                  <a:pt x="351" y="410"/>
                </a:lnTo>
                <a:lnTo>
                  <a:pt x="351" y="424"/>
                </a:lnTo>
                <a:lnTo>
                  <a:pt x="365" y="424"/>
                </a:lnTo>
                <a:lnTo>
                  <a:pt x="365" y="417"/>
                </a:lnTo>
                <a:moveTo>
                  <a:pt x="484" y="417"/>
                </a:moveTo>
                <a:lnTo>
                  <a:pt x="484" y="410"/>
                </a:lnTo>
                <a:lnTo>
                  <a:pt x="470" y="410"/>
                </a:lnTo>
                <a:lnTo>
                  <a:pt x="470" y="424"/>
                </a:lnTo>
                <a:lnTo>
                  <a:pt x="484" y="424"/>
                </a:lnTo>
                <a:lnTo>
                  <a:pt x="484" y="417"/>
                </a:lnTo>
                <a:moveTo>
                  <a:pt x="127" y="417"/>
                </a:moveTo>
                <a:lnTo>
                  <a:pt x="127" y="410"/>
                </a:lnTo>
                <a:lnTo>
                  <a:pt x="113" y="410"/>
                </a:lnTo>
                <a:lnTo>
                  <a:pt x="113" y="424"/>
                </a:lnTo>
                <a:lnTo>
                  <a:pt x="127" y="424"/>
                </a:lnTo>
                <a:lnTo>
                  <a:pt x="127" y="417"/>
                </a:lnTo>
                <a:moveTo>
                  <a:pt x="246" y="497"/>
                </a:moveTo>
                <a:lnTo>
                  <a:pt x="246" y="490"/>
                </a:lnTo>
                <a:lnTo>
                  <a:pt x="232" y="490"/>
                </a:lnTo>
                <a:lnTo>
                  <a:pt x="232" y="504"/>
                </a:lnTo>
                <a:lnTo>
                  <a:pt x="246" y="504"/>
                </a:lnTo>
                <a:lnTo>
                  <a:pt x="246" y="497"/>
                </a:lnTo>
                <a:moveTo>
                  <a:pt x="365" y="497"/>
                </a:moveTo>
                <a:lnTo>
                  <a:pt x="365" y="490"/>
                </a:lnTo>
                <a:lnTo>
                  <a:pt x="351" y="490"/>
                </a:lnTo>
                <a:lnTo>
                  <a:pt x="351" y="504"/>
                </a:lnTo>
                <a:lnTo>
                  <a:pt x="365" y="504"/>
                </a:lnTo>
                <a:lnTo>
                  <a:pt x="365" y="497"/>
                </a:lnTo>
                <a:moveTo>
                  <a:pt x="127" y="495"/>
                </a:moveTo>
                <a:lnTo>
                  <a:pt x="127" y="490"/>
                </a:lnTo>
                <a:lnTo>
                  <a:pt x="113" y="490"/>
                </a:lnTo>
                <a:lnTo>
                  <a:pt x="113" y="504"/>
                </a:lnTo>
                <a:lnTo>
                  <a:pt x="127" y="504"/>
                </a:lnTo>
                <a:lnTo>
                  <a:pt x="127" y="495"/>
                </a:lnTo>
              </a:path>
            </a:pathLst>
          </a:custGeom>
          <a:noFill/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E97EC1-4585-D568-9CF3-0A47A635A48C}"/>
              </a:ext>
            </a:extLst>
          </p:cNvPr>
          <p:cNvCxnSpPr>
            <a:cxnSpLocks/>
            <a:stCxn id="7" idx="2"/>
            <a:endCxn id="20" idx="0"/>
          </p:cNvCxnSpPr>
          <p:nvPr/>
        </p:nvCxnSpPr>
        <p:spPr>
          <a:xfrm>
            <a:off x="3287007" y="1740060"/>
            <a:ext cx="1" cy="461663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4E2812F-FCE2-3E33-4369-441C61686106}"/>
              </a:ext>
            </a:extLst>
          </p:cNvPr>
          <p:cNvCxnSpPr>
            <a:stCxn id="27" idx="3"/>
            <a:endCxn id="21" idx="2"/>
          </p:cNvCxnSpPr>
          <p:nvPr/>
        </p:nvCxnSpPr>
        <p:spPr>
          <a:xfrm flipV="1">
            <a:off x="3065462" y="2729103"/>
            <a:ext cx="137160" cy="62831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6E3CC27F-9B2B-5B33-6890-C70AD8FB01BE}"/>
              </a:ext>
            </a:extLst>
          </p:cNvPr>
          <p:cNvCxnSpPr>
            <a:cxnSpLocks/>
            <a:stCxn id="31" idx="1"/>
            <a:endCxn id="21" idx="2"/>
          </p:cNvCxnSpPr>
          <p:nvPr/>
        </p:nvCxnSpPr>
        <p:spPr>
          <a:xfrm rot="10800000">
            <a:off x="3371799" y="2729103"/>
            <a:ext cx="137160" cy="627425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2E61866-233F-B4ED-2234-E38B9831B651}"/>
              </a:ext>
            </a:extLst>
          </p:cNvPr>
          <p:cNvGrpSpPr/>
          <p:nvPr/>
        </p:nvGrpSpPr>
        <p:grpSpPr>
          <a:xfrm>
            <a:off x="3513978" y="3809138"/>
            <a:ext cx="400192" cy="400192"/>
            <a:chOff x="9475351" y="4318420"/>
            <a:chExt cx="533589" cy="53358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655EC679-41E7-6FB5-DF82-D65DE0C7D9B2}"/>
                </a:ext>
              </a:extLst>
            </p:cNvPr>
            <p:cNvSpPr/>
            <p:nvPr/>
          </p:nvSpPr>
          <p:spPr bwMode="auto">
            <a:xfrm>
              <a:off x="9475351" y="4318420"/>
              <a:ext cx="533589" cy="533589"/>
            </a:xfrm>
            <a:prstGeom prst="roundRect">
              <a:avLst>
                <a:gd name="adj" fmla="val 3125"/>
              </a:avLst>
            </a:prstGeom>
            <a:solidFill>
              <a:schemeClr val="bg1">
                <a:alpha val="1000"/>
              </a:schemeClr>
            </a:solidFill>
            <a:ln w="762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>
                <a:solidFill>
                  <a:srgbClr val="505050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94C9160B-1087-AF18-4434-5CCF0A96C196}"/>
                </a:ext>
              </a:extLst>
            </p:cNvPr>
            <p:cNvSpPr/>
            <p:nvPr/>
          </p:nvSpPr>
          <p:spPr bwMode="auto">
            <a:xfrm>
              <a:off x="9476969" y="4320038"/>
              <a:ext cx="530352" cy="530352"/>
            </a:xfrm>
            <a:prstGeom prst="roundRect">
              <a:avLst>
                <a:gd name="adj" fmla="val 4203"/>
              </a:avLst>
            </a:prstGeom>
            <a:solidFill>
              <a:schemeClr val="bg1"/>
            </a:solidFill>
            <a:ln w="12700">
              <a:solidFill>
                <a:srgbClr val="00000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Database_EFC7" title="Icon of a cylinder">
              <a:extLst>
                <a:ext uri="{FF2B5EF4-FFF2-40B4-BE49-F238E27FC236}">
                  <a16:creationId xmlns:a16="http://schemas.microsoft.com/office/drawing/2014/main" id="{1A02B7E0-9B31-0F1C-AB9A-9028AB421AA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621044" y="4427802"/>
              <a:ext cx="242202" cy="314824"/>
            </a:xfrm>
            <a:custGeom>
              <a:avLst/>
              <a:gdLst>
                <a:gd name="T0" fmla="*/ 2470 w 2511"/>
                <a:gd name="T1" fmla="*/ 627 h 3264"/>
                <a:gd name="T2" fmla="*/ 2511 w 2511"/>
                <a:gd name="T3" fmla="*/ 627 h 3264"/>
                <a:gd name="T4" fmla="*/ 2511 w 2511"/>
                <a:gd name="T5" fmla="*/ 2762 h 3264"/>
                <a:gd name="T6" fmla="*/ 1255 w 2511"/>
                <a:gd name="T7" fmla="*/ 3264 h 3264"/>
                <a:gd name="T8" fmla="*/ 0 w 2511"/>
                <a:gd name="T9" fmla="*/ 2762 h 3264"/>
                <a:gd name="T10" fmla="*/ 0 w 2511"/>
                <a:gd name="T11" fmla="*/ 627 h 3264"/>
                <a:gd name="T12" fmla="*/ 41 w 2511"/>
                <a:gd name="T13" fmla="*/ 627 h 3264"/>
                <a:gd name="T14" fmla="*/ 1255 w 2511"/>
                <a:gd name="T15" fmla="*/ 1004 h 3264"/>
                <a:gd name="T16" fmla="*/ 2470 w 2511"/>
                <a:gd name="T17" fmla="*/ 627 h 3264"/>
                <a:gd name="T18" fmla="*/ 1255 w 2511"/>
                <a:gd name="T19" fmla="*/ 0 h 3264"/>
                <a:gd name="T20" fmla="*/ 0 w 2511"/>
                <a:gd name="T21" fmla="*/ 502 h 3264"/>
                <a:gd name="T22" fmla="*/ 1255 w 2511"/>
                <a:gd name="T23" fmla="*/ 1004 h 3264"/>
                <a:gd name="T24" fmla="*/ 2511 w 2511"/>
                <a:gd name="T25" fmla="*/ 502 h 3264"/>
                <a:gd name="T26" fmla="*/ 1255 w 2511"/>
                <a:gd name="T27" fmla="*/ 0 h 3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11" h="3264">
                  <a:moveTo>
                    <a:pt x="2470" y="627"/>
                  </a:moveTo>
                  <a:cubicBezTo>
                    <a:pt x="2511" y="627"/>
                    <a:pt x="2511" y="627"/>
                    <a:pt x="2511" y="627"/>
                  </a:cubicBezTo>
                  <a:cubicBezTo>
                    <a:pt x="2511" y="2762"/>
                    <a:pt x="2511" y="2762"/>
                    <a:pt x="2511" y="2762"/>
                  </a:cubicBezTo>
                  <a:cubicBezTo>
                    <a:pt x="2511" y="3040"/>
                    <a:pt x="1949" y="3264"/>
                    <a:pt x="1255" y="3264"/>
                  </a:cubicBezTo>
                  <a:cubicBezTo>
                    <a:pt x="562" y="3264"/>
                    <a:pt x="0" y="3040"/>
                    <a:pt x="0" y="2762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41" y="627"/>
                    <a:pt x="41" y="627"/>
                    <a:pt x="41" y="627"/>
                  </a:cubicBezTo>
                  <a:cubicBezTo>
                    <a:pt x="180" y="844"/>
                    <a:pt x="671" y="1004"/>
                    <a:pt x="1255" y="1004"/>
                  </a:cubicBezTo>
                  <a:cubicBezTo>
                    <a:pt x="1840" y="1004"/>
                    <a:pt x="2330" y="844"/>
                    <a:pt x="2470" y="627"/>
                  </a:cubicBezTo>
                  <a:close/>
                  <a:moveTo>
                    <a:pt x="1255" y="0"/>
                  </a:moveTo>
                  <a:cubicBezTo>
                    <a:pt x="562" y="0"/>
                    <a:pt x="0" y="224"/>
                    <a:pt x="0" y="502"/>
                  </a:cubicBezTo>
                  <a:cubicBezTo>
                    <a:pt x="0" y="779"/>
                    <a:pt x="562" y="1004"/>
                    <a:pt x="1255" y="1004"/>
                  </a:cubicBezTo>
                  <a:cubicBezTo>
                    <a:pt x="1949" y="1004"/>
                    <a:pt x="2511" y="779"/>
                    <a:pt x="2511" y="502"/>
                  </a:cubicBezTo>
                  <a:cubicBezTo>
                    <a:pt x="2511" y="224"/>
                    <a:pt x="1949" y="0"/>
                    <a:pt x="1255" y="0"/>
                  </a:cubicBezTo>
                  <a:close/>
                </a:path>
              </a:pathLst>
            </a:custGeom>
            <a:solidFill>
              <a:srgbClr val="FFFFFF"/>
            </a:solidFill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50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89AC333B-F3C4-FA24-29F6-B014421C8DF7}"/>
              </a:ext>
            </a:extLst>
          </p:cNvPr>
          <p:cNvSpPr txBox="1">
            <a:spLocks/>
          </p:cNvSpPr>
          <p:nvPr/>
        </p:nvSpPr>
        <p:spPr>
          <a:xfrm>
            <a:off x="3577335" y="3683141"/>
            <a:ext cx="273479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etcd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0C016BE-4B88-59B3-39DE-F291A8C4AC24}"/>
              </a:ext>
            </a:extLst>
          </p:cNvPr>
          <p:cNvSpPr/>
          <p:nvPr/>
        </p:nvSpPr>
        <p:spPr bwMode="auto">
          <a:xfrm>
            <a:off x="3719722" y="3987515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>
              <a:alpha val="1000"/>
            </a:schemeClr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B04CD3F3-99B3-3EDE-8652-C2BAB1580D15}"/>
              </a:ext>
            </a:extLst>
          </p:cNvPr>
          <p:cNvSpPr/>
          <p:nvPr/>
        </p:nvSpPr>
        <p:spPr bwMode="auto">
          <a:xfrm>
            <a:off x="3720935" y="3988728"/>
            <a:ext cx="397764" cy="397764"/>
          </a:xfrm>
          <a:prstGeom prst="roundRect">
            <a:avLst>
              <a:gd name="adj" fmla="val 4203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Database_EFC7" title="Icon of a cylinder">
            <a:extLst>
              <a:ext uri="{FF2B5EF4-FFF2-40B4-BE49-F238E27FC236}">
                <a16:creationId xmlns:a16="http://schemas.microsoft.com/office/drawing/2014/main" id="{331DFF8D-DE84-3C07-A972-415C29A4A0E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3828991" y="4069551"/>
            <a:ext cx="181652" cy="236118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039AB135-4664-4404-153E-F656968CC987}"/>
              </a:ext>
            </a:extLst>
          </p:cNvPr>
          <p:cNvSpPr/>
          <p:nvPr/>
        </p:nvSpPr>
        <p:spPr bwMode="auto">
          <a:xfrm>
            <a:off x="3925466" y="4165891"/>
            <a:ext cx="400192" cy="400192"/>
          </a:xfrm>
          <a:prstGeom prst="roundRect">
            <a:avLst>
              <a:gd name="adj" fmla="val 3125"/>
            </a:avLst>
          </a:prstGeom>
          <a:solidFill>
            <a:schemeClr val="bg1">
              <a:alpha val="1000"/>
            </a:schemeClr>
          </a:solidFill>
          <a:ln w="762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E360B7A-3E1A-712A-A7DB-41D42CA2336D}"/>
              </a:ext>
            </a:extLst>
          </p:cNvPr>
          <p:cNvSpPr/>
          <p:nvPr/>
        </p:nvSpPr>
        <p:spPr bwMode="auto">
          <a:xfrm>
            <a:off x="3926679" y="4167104"/>
            <a:ext cx="397764" cy="397764"/>
          </a:xfrm>
          <a:prstGeom prst="roundRect">
            <a:avLst>
              <a:gd name="adj" fmla="val 4203"/>
            </a:avLst>
          </a:prstGeom>
          <a:solidFill>
            <a:schemeClr val="bg1"/>
          </a:solidFill>
          <a:ln w="12700">
            <a:solidFill>
              <a:srgbClr val="0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Database_EFC7" title="Icon of a cylinder">
            <a:extLst>
              <a:ext uri="{FF2B5EF4-FFF2-40B4-BE49-F238E27FC236}">
                <a16:creationId xmlns:a16="http://schemas.microsoft.com/office/drawing/2014/main" id="{BFEE3D8A-9571-9D3D-3F4B-BF14476C988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034735" y="4247927"/>
            <a:ext cx="181652" cy="236118"/>
          </a:xfrm>
          <a:custGeom>
            <a:avLst/>
            <a:gdLst>
              <a:gd name="T0" fmla="*/ 2470 w 2511"/>
              <a:gd name="T1" fmla="*/ 627 h 3264"/>
              <a:gd name="T2" fmla="*/ 2511 w 2511"/>
              <a:gd name="T3" fmla="*/ 627 h 3264"/>
              <a:gd name="T4" fmla="*/ 2511 w 2511"/>
              <a:gd name="T5" fmla="*/ 2762 h 3264"/>
              <a:gd name="T6" fmla="*/ 1255 w 2511"/>
              <a:gd name="T7" fmla="*/ 3264 h 3264"/>
              <a:gd name="T8" fmla="*/ 0 w 2511"/>
              <a:gd name="T9" fmla="*/ 2762 h 3264"/>
              <a:gd name="T10" fmla="*/ 0 w 2511"/>
              <a:gd name="T11" fmla="*/ 627 h 3264"/>
              <a:gd name="T12" fmla="*/ 41 w 2511"/>
              <a:gd name="T13" fmla="*/ 627 h 3264"/>
              <a:gd name="T14" fmla="*/ 1255 w 2511"/>
              <a:gd name="T15" fmla="*/ 1004 h 3264"/>
              <a:gd name="T16" fmla="*/ 2470 w 2511"/>
              <a:gd name="T17" fmla="*/ 627 h 3264"/>
              <a:gd name="T18" fmla="*/ 1255 w 2511"/>
              <a:gd name="T19" fmla="*/ 0 h 3264"/>
              <a:gd name="T20" fmla="*/ 0 w 2511"/>
              <a:gd name="T21" fmla="*/ 502 h 3264"/>
              <a:gd name="T22" fmla="*/ 1255 w 2511"/>
              <a:gd name="T23" fmla="*/ 1004 h 3264"/>
              <a:gd name="T24" fmla="*/ 2511 w 2511"/>
              <a:gd name="T25" fmla="*/ 502 h 3264"/>
              <a:gd name="T26" fmla="*/ 1255 w 2511"/>
              <a:gd name="T27" fmla="*/ 0 h 3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11" h="3264">
                <a:moveTo>
                  <a:pt x="2470" y="627"/>
                </a:moveTo>
                <a:cubicBezTo>
                  <a:pt x="2511" y="627"/>
                  <a:pt x="2511" y="627"/>
                  <a:pt x="2511" y="627"/>
                </a:cubicBezTo>
                <a:cubicBezTo>
                  <a:pt x="2511" y="2762"/>
                  <a:pt x="2511" y="2762"/>
                  <a:pt x="2511" y="2762"/>
                </a:cubicBezTo>
                <a:cubicBezTo>
                  <a:pt x="2511" y="3040"/>
                  <a:pt x="1949" y="3264"/>
                  <a:pt x="1255" y="3264"/>
                </a:cubicBezTo>
                <a:cubicBezTo>
                  <a:pt x="562" y="3264"/>
                  <a:pt x="0" y="3040"/>
                  <a:pt x="0" y="2762"/>
                </a:cubicBezTo>
                <a:cubicBezTo>
                  <a:pt x="0" y="627"/>
                  <a:pt x="0" y="627"/>
                  <a:pt x="0" y="627"/>
                </a:cubicBezTo>
                <a:cubicBezTo>
                  <a:pt x="41" y="627"/>
                  <a:pt x="41" y="627"/>
                  <a:pt x="41" y="627"/>
                </a:cubicBezTo>
                <a:cubicBezTo>
                  <a:pt x="180" y="844"/>
                  <a:pt x="671" y="1004"/>
                  <a:pt x="1255" y="1004"/>
                </a:cubicBezTo>
                <a:cubicBezTo>
                  <a:pt x="1840" y="1004"/>
                  <a:pt x="2330" y="844"/>
                  <a:pt x="2470" y="627"/>
                </a:cubicBezTo>
                <a:close/>
                <a:moveTo>
                  <a:pt x="1255" y="0"/>
                </a:moveTo>
                <a:cubicBezTo>
                  <a:pt x="562" y="0"/>
                  <a:pt x="0" y="224"/>
                  <a:pt x="0" y="502"/>
                </a:cubicBezTo>
                <a:cubicBezTo>
                  <a:pt x="0" y="779"/>
                  <a:pt x="562" y="1004"/>
                  <a:pt x="1255" y="1004"/>
                </a:cubicBezTo>
                <a:cubicBezTo>
                  <a:pt x="1949" y="1004"/>
                  <a:pt x="2511" y="779"/>
                  <a:pt x="2511" y="502"/>
                </a:cubicBezTo>
                <a:cubicBezTo>
                  <a:pt x="2511" y="224"/>
                  <a:pt x="1949" y="0"/>
                  <a:pt x="1255" y="0"/>
                </a:cubicBezTo>
                <a:close/>
              </a:path>
            </a:pathLst>
          </a:custGeom>
          <a:solidFill>
            <a:srgbClr val="FFFFFF"/>
          </a:solidFill>
          <a:ln w="12700" cap="sq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solidFill>
                <a:srgbClr val="505050"/>
              </a:solidFill>
              <a:latin typeface="Segoe UI"/>
            </a:endParaRP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F90807EA-3CB1-8ACF-C0BC-10236B72C387}"/>
              </a:ext>
            </a:extLst>
          </p:cNvPr>
          <p:cNvCxnSpPr>
            <a:stCxn id="21" idx="3"/>
            <a:endCxn id="43" idx="0"/>
          </p:cNvCxnSpPr>
          <p:nvPr/>
        </p:nvCxnSpPr>
        <p:spPr>
          <a:xfrm>
            <a:off x="3487307" y="2529008"/>
            <a:ext cx="548640" cy="1458507"/>
          </a:xfrm>
          <a:prstGeom prst="bentConnector2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1">
            <a:extLst>
              <a:ext uri="{FF2B5EF4-FFF2-40B4-BE49-F238E27FC236}">
                <a16:creationId xmlns:a16="http://schemas.microsoft.com/office/drawing/2014/main" id="{A4470F26-9AD8-F810-441D-11A3E0D1855A}"/>
              </a:ext>
            </a:extLst>
          </p:cNvPr>
          <p:cNvSpPr txBox="1">
            <a:spLocks/>
          </p:cNvSpPr>
          <p:nvPr/>
        </p:nvSpPr>
        <p:spPr>
          <a:xfrm>
            <a:off x="2400685" y="1896335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Master node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9917FEF0-87CE-52D8-CD7B-247A92AF708B}"/>
              </a:ext>
            </a:extLst>
          </p:cNvPr>
          <p:cNvSpPr/>
          <p:nvPr/>
        </p:nvSpPr>
        <p:spPr bwMode="auto">
          <a:xfrm>
            <a:off x="4699269" y="1069401"/>
            <a:ext cx="1924642" cy="1739329"/>
          </a:xfrm>
          <a:prstGeom prst="roundRect">
            <a:avLst>
              <a:gd name="adj" fmla="val 3125"/>
            </a:avLst>
          </a:prstGeom>
          <a:solidFill>
            <a:schemeClr val="bg1">
              <a:alpha val="2000"/>
            </a:schemeClr>
          </a:solidFill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68002FC9-63D1-F384-B3CA-97AC7ECD341C}"/>
              </a:ext>
            </a:extLst>
          </p:cNvPr>
          <p:cNvSpPr txBox="1">
            <a:spLocks/>
          </p:cNvSpPr>
          <p:nvPr/>
        </p:nvSpPr>
        <p:spPr>
          <a:xfrm>
            <a:off x="4699269" y="922163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F077222-66D4-A9A8-E760-3CE44FE8AD8C}"/>
              </a:ext>
            </a:extLst>
          </p:cNvPr>
          <p:cNvSpPr/>
          <p:nvPr/>
        </p:nvSpPr>
        <p:spPr bwMode="auto">
          <a:xfrm>
            <a:off x="5086023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6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6E93E93C-91DA-8130-F6B5-BAD91830F44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1315093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72199250-2D0C-B36F-3C0F-250A1EC992BD}"/>
              </a:ext>
            </a:extLst>
          </p:cNvPr>
          <p:cNvSpPr txBox="1">
            <a:spLocks/>
          </p:cNvSpPr>
          <p:nvPr/>
        </p:nvSpPr>
        <p:spPr>
          <a:xfrm>
            <a:off x="5060359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FDE8E3-5D66-E47D-1406-08FE0F0D84D7}"/>
              </a:ext>
            </a:extLst>
          </p:cNvPr>
          <p:cNvSpPr/>
          <p:nvPr/>
        </p:nvSpPr>
        <p:spPr bwMode="auto">
          <a:xfrm>
            <a:off x="5349820" y="1294119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0243B7E-D55E-D702-E5E1-705656D6DD36}"/>
              </a:ext>
            </a:extLst>
          </p:cNvPr>
          <p:cNvSpPr/>
          <p:nvPr/>
        </p:nvSpPr>
        <p:spPr bwMode="auto">
          <a:xfrm>
            <a:off x="5116344" y="1522177"/>
            <a:ext cx="107258" cy="120259"/>
          </a:xfrm>
          <a:prstGeom prst="rect">
            <a:avLst/>
          </a:prstGeom>
          <a:solidFill>
            <a:srgbClr val="FCFDF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B0F6896D-1F95-A9AD-B46D-11D8A4869B8B}"/>
              </a:ext>
            </a:extLst>
          </p:cNvPr>
          <p:cNvSpPr/>
          <p:nvPr/>
        </p:nvSpPr>
        <p:spPr bwMode="auto">
          <a:xfrm>
            <a:off x="5837370" y="1266297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2" name="Move_E7C2" title="Icon of four arrows pointing away from eachother">
            <a:extLst>
              <a:ext uri="{FF2B5EF4-FFF2-40B4-BE49-F238E27FC236}">
                <a16:creationId xmlns:a16="http://schemas.microsoft.com/office/drawing/2014/main" id="{4D727108-8C88-37C2-444C-434D59C3B63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1344046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3EC435F9-E218-AAAF-BBB5-E431EC9D40A1}"/>
              </a:ext>
            </a:extLst>
          </p:cNvPr>
          <p:cNvSpPr txBox="1">
            <a:spLocks/>
          </p:cNvSpPr>
          <p:nvPr/>
        </p:nvSpPr>
        <p:spPr>
          <a:xfrm>
            <a:off x="5811706" y="1139109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D0E2CFE-943D-2689-FBA8-4C3AC1B76991}"/>
              </a:ext>
            </a:extLst>
          </p:cNvPr>
          <p:cNvSpPr/>
          <p:nvPr/>
        </p:nvSpPr>
        <p:spPr bwMode="auto">
          <a:xfrm>
            <a:off x="4798671" y="1934416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70AEAB30-78C4-5A6B-86BC-B109195814A9}"/>
              </a:ext>
            </a:extLst>
          </p:cNvPr>
          <p:cNvSpPr txBox="1">
            <a:spLocks/>
          </p:cNvSpPr>
          <p:nvPr/>
        </p:nvSpPr>
        <p:spPr>
          <a:xfrm>
            <a:off x="4798672" y="1711626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0DD72C0D-1977-1320-606D-EB304E997660}"/>
              </a:ext>
            </a:extLst>
          </p:cNvPr>
          <p:cNvSpPr/>
          <p:nvPr/>
        </p:nvSpPr>
        <p:spPr bwMode="auto">
          <a:xfrm>
            <a:off x="4888730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259C3BD-E631-3D9E-2213-DEE43CCDBBD2}"/>
              </a:ext>
            </a:extLst>
          </p:cNvPr>
          <p:cNvSpPr/>
          <p:nvPr/>
        </p:nvSpPr>
        <p:spPr bwMode="auto">
          <a:xfrm>
            <a:off x="5708332" y="2172992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4155915A-A776-247D-F8D3-B1DFF702488A}"/>
              </a:ext>
            </a:extLst>
          </p:cNvPr>
          <p:cNvSpPr txBox="1">
            <a:spLocks/>
          </p:cNvSpPr>
          <p:nvPr/>
        </p:nvSpPr>
        <p:spPr>
          <a:xfrm>
            <a:off x="4888730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0" name="Title 1">
            <a:extLst>
              <a:ext uri="{FF2B5EF4-FFF2-40B4-BE49-F238E27FC236}">
                <a16:creationId xmlns:a16="http://schemas.microsoft.com/office/drawing/2014/main" id="{5DC775A4-E4E0-F8BB-EC7F-CFED9A03ECEA}"/>
              </a:ext>
            </a:extLst>
          </p:cNvPr>
          <p:cNvSpPr txBox="1">
            <a:spLocks/>
          </p:cNvSpPr>
          <p:nvPr/>
        </p:nvSpPr>
        <p:spPr>
          <a:xfrm>
            <a:off x="5708332" y="204307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16DC356A-2ADD-5AFA-8616-9D55336F1FA9}"/>
              </a:ext>
            </a:extLst>
          </p:cNvPr>
          <p:cNvSpPr txBox="1">
            <a:spLocks/>
          </p:cNvSpPr>
          <p:nvPr/>
        </p:nvSpPr>
        <p:spPr>
          <a:xfrm>
            <a:off x="5026231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72" name="Title 1">
            <a:extLst>
              <a:ext uri="{FF2B5EF4-FFF2-40B4-BE49-F238E27FC236}">
                <a16:creationId xmlns:a16="http://schemas.microsoft.com/office/drawing/2014/main" id="{A0538F90-AB69-C2A2-306F-02D0E02339DA}"/>
              </a:ext>
            </a:extLst>
          </p:cNvPr>
          <p:cNvSpPr txBox="1">
            <a:spLocks/>
          </p:cNvSpPr>
          <p:nvPr/>
        </p:nvSpPr>
        <p:spPr>
          <a:xfrm>
            <a:off x="5845834" y="2212631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116D0A3-35EF-BCA1-AD69-53A6471F3320}"/>
              </a:ext>
            </a:extLst>
          </p:cNvPr>
          <p:cNvGrpSpPr/>
          <p:nvPr/>
        </p:nvGrpSpPr>
        <p:grpSpPr>
          <a:xfrm>
            <a:off x="4999023" y="2350704"/>
            <a:ext cx="505530" cy="150329"/>
            <a:chOff x="8773830" y="4177977"/>
            <a:chExt cx="757312" cy="22520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ADF05EC-58F2-32DA-7CEE-822969BD437D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3588C81-625B-848F-869D-2A228E37DAE6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436C6FF-180A-6686-3CE4-11AC115546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EA782C-F313-1CA2-B914-72F0E36DE473}"/>
              </a:ext>
            </a:extLst>
          </p:cNvPr>
          <p:cNvGrpSpPr/>
          <p:nvPr/>
        </p:nvGrpSpPr>
        <p:grpSpPr>
          <a:xfrm>
            <a:off x="5818625" y="2350704"/>
            <a:ext cx="505530" cy="150329"/>
            <a:chOff x="8773830" y="4177977"/>
            <a:chExt cx="757312" cy="225202"/>
          </a:xfrm>
        </p:grpSpPr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E29D1011-5929-F337-C445-0D3D604A11AF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73D7592-4A0E-7938-171C-3DC4DF0FE1EC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22B3BD00-1DF7-73FE-5580-0DD124017481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AD0E372-FAF1-C98E-0362-DFE03D0BB97E}"/>
              </a:ext>
            </a:extLst>
          </p:cNvPr>
          <p:cNvCxnSpPr>
            <a:cxnSpLocks/>
          </p:cNvCxnSpPr>
          <p:nvPr/>
        </p:nvCxnSpPr>
        <p:spPr>
          <a:xfrm flipH="1">
            <a:off x="5135185" y="1666489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4BBE382-30C4-97B6-A8EB-46A862B39627}"/>
              </a:ext>
            </a:extLst>
          </p:cNvPr>
          <p:cNvCxnSpPr>
            <a:cxnSpLocks/>
          </p:cNvCxnSpPr>
          <p:nvPr/>
        </p:nvCxnSpPr>
        <p:spPr>
          <a:xfrm flipH="1">
            <a:off x="6188809" y="1666489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1B0025BF-6609-495D-8EF8-99D905C9241F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1606946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7A631DB2-413C-205C-4639-4C09FA03775C}"/>
              </a:ext>
            </a:extLst>
          </p:cNvPr>
          <p:cNvCxnSpPr>
            <a:cxnSpLocks/>
          </p:cNvCxnSpPr>
          <p:nvPr/>
        </p:nvCxnSpPr>
        <p:spPr>
          <a:xfrm rot="5400000">
            <a:off x="5467177" y="1570477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CEBF9A62-980B-6ABD-A606-DC394D313934}"/>
              </a:ext>
            </a:extLst>
          </p:cNvPr>
          <p:cNvSpPr/>
          <p:nvPr/>
        </p:nvSpPr>
        <p:spPr bwMode="auto">
          <a:xfrm>
            <a:off x="4699269" y="3250056"/>
            <a:ext cx="1924642" cy="173932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FF050920-3745-4050-D40A-4ECFB179573A}"/>
              </a:ext>
            </a:extLst>
          </p:cNvPr>
          <p:cNvSpPr txBox="1">
            <a:spLocks/>
          </p:cNvSpPr>
          <p:nvPr/>
        </p:nvSpPr>
        <p:spPr>
          <a:xfrm>
            <a:off x="4699269" y="3102819"/>
            <a:ext cx="1272878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Worker node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F9EBA26D-5C1F-C835-56F0-604F3617BA56}"/>
              </a:ext>
            </a:extLst>
          </p:cNvPr>
          <p:cNvSpPr/>
          <p:nvPr/>
        </p:nvSpPr>
        <p:spPr bwMode="auto">
          <a:xfrm>
            <a:off x="5086023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89" name="IoT_Hub" title="Icon of circles connecting to a center circle surrounded by brackets">
            <a:extLst>
              <a:ext uri="{FF2B5EF4-FFF2-40B4-BE49-F238E27FC236}">
                <a16:creationId xmlns:a16="http://schemas.microsoft.com/office/drawing/2014/main" id="{7F75F153-B7EC-BB88-C93D-F01F40E0295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134819" y="3495748"/>
            <a:ext cx="302600" cy="302600"/>
          </a:xfrm>
          <a:custGeom>
            <a:avLst/>
            <a:gdLst>
              <a:gd name="T0" fmla="*/ 274 w 360"/>
              <a:gd name="T1" fmla="*/ 0 h 360"/>
              <a:gd name="T2" fmla="*/ 360 w 360"/>
              <a:gd name="T3" fmla="*/ 0 h 360"/>
              <a:gd name="T4" fmla="*/ 360 w 360"/>
              <a:gd name="T5" fmla="*/ 85 h 360"/>
              <a:gd name="T6" fmla="*/ 0 w 360"/>
              <a:gd name="T7" fmla="*/ 275 h 360"/>
              <a:gd name="T8" fmla="*/ 0 w 360"/>
              <a:gd name="T9" fmla="*/ 360 h 360"/>
              <a:gd name="T10" fmla="*/ 85 w 360"/>
              <a:gd name="T11" fmla="*/ 360 h 360"/>
              <a:gd name="T12" fmla="*/ 196 w 360"/>
              <a:gd name="T13" fmla="*/ 176 h 360"/>
              <a:gd name="T14" fmla="*/ 235 w 360"/>
              <a:gd name="T15" fmla="*/ 215 h 360"/>
              <a:gd name="T16" fmla="*/ 274 w 360"/>
              <a:gd name="T17" fmla="*/ 176 h 360"/>
              <a:gd name="T18" fmla="*/ 235 w 360"/>
              <a:gd name="T19" fmla="*/ 137 h 360"/>
              <a:gd name="T20" fmla="*/ 196 w 360"/>
              <a:gd name="T21" fmla="*/ 176 h 360"/>
              <a:gd name="T22" fmla="*/ 263 w 360"/>
              <a:gd name="T23" fmla="*/ 260 h 360"/>
              <a:gd name="T24" fmla="*/ 290 w 360"/>
              <a:gd name="T25" fmla="*/ 286 h 360"/>
              <a:gd name="T26" fmla="*/ 316 w 360"/>
              <a:gd name="T27" fmla="*/ 260 h 360"/>
              <a:gd name="T28" fmla="*/ 290 w 360"/>
              <a:gd name="T29" fmla="*/ 233 h 360"/>
              <a:gd name="T30" fmla="*/ 263 w 360"/>
              <a:gd name="T31" fmla="*/ 260 h 360"/>
              <a:gd name="T32" fmla="*/ 123 w 360"/>
              <a:gd name="T33" fmla="*/ 258 h 360"/>
              <a:gd name="T34" fmla="*/ 144 w 360"/>
              <a:gd name="T35" fmla="*/ 279 h 360"/>
              <a:gd name="T36" fmla="*/ 165 w 360"/>
              <a:gd name="T37" fmla="*/ 258 h 360"/>
              <a:gd name="T38" fmla="*/ 144 w 360"/>
              <a:gd name="T39" fmla="*/ 236 h 360"/>
              <a:gd name="T40" fmla="*/ 123 w 360"/>
              <a:gd name="T41" fmla="*/ 258 h 360"/>
              <a:gd name="T42" fmla="*/ 32 w 360"/>
              <a:gd name="T43" fmla="*/ 170 h 360"/>
              <a:gd name="T44" fmla="*/ 59 w 360"/>
              <a:gd name="T45" fmla="*/ 196 h 360"/>
              <a:gd name="T46" fmla="*/ 85 w 360"/>
              <a:gd name="T47" fmla="*/ 170 h 360"/>
              <a:gd name="T48" fmla="*/ 59 w 360"/>
              <a:gd name="T49" fmla="*/ 143 h 360"/>
              <a:gd name="T50" fmla="*/ 32 w 360"/>
              <a:gd name="T51" fmla="*/ 170 h 360"/>
              <a:gd name="T52" fmla="*/ 133 w 360"/>
              <a:gd name="T53" fmla="*/ 74 h 360"/>
              <a:gd name="T54" fmla="*/ 160 w 360"/>
              <a:gd name="T55" fmla="*/ 100 h 360"/>
              <a:gd name="T56" fmla="*/ 187 w 360"/>
              <a:gd name="T57" fmla="*/ 74 h 360"/>
              <a:gd name="T58" fmla="*/ 160 w 360"/>
              <a:gd name="T59" fmla="*/ 47 h 360"/>
              <a:gd name="T60" fmla="*/ 133 w 360"/>
              <a:gd name="T61" fmla="*/ 74 h 360"/>
              <a:gd name="T62" fmla="*/ 176 w 360"/>
              <a:gd name="T63" fmla="*/ 95 h 360"/>
              <a:gd name="T64" fmla="*/ 214 w 360"/>
              <a:gd name="T65" fmla="*/ 143 h 360"/>
              <a:gd name="T66" fmla="*/ 274 w 360"/>
              <a:gd name="T67" fmla="*/ 238 h 360"/>
              <a:gd name="T68" fmla="*/ 256 w 360"/>
              <a:gd name="T69" fmla="*/ 211 h 360"/>
              <a:gd name="T70" fmla="*/ 161 w 360"/>
              <a:gd name="T71" fmla="*/ 245 h 360"/>
              <a:gd name="T72" fmla="*/ 208 w 360"/>
              <a:gd name="T73" fmla="*/ 204 h 360"/>
              <a:gd name="T74" fmla="*/ 85 w 360"/>
              <a:gd name="T75" fmla="*/ 173 h 360"/>
              <a:gd name="T76" fmla="*/ 196 w 360"/>
              <a:gd name="T77" fmla="*/ 176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60" h="360">
                <a:moveTo>
                  <a:pt x="274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85"/>
                  <a:pt x="360" y="85"/>
                  <a:pt x="360" y="85"/>
                </a:cubicBezTo>
                <a:moveTo>
                  <a:pt x="0" y="275"/>
                </a:moveTo>
                <a:cubicBezTo>
                  <a:pt x="0" y="360"/>
                  <a:pt x="0" y="360"/>
                  <a:pt x="0" y="360"/>
                </a:cubicBezTo>
                <a:cubicBezTo>
                  <a:pt x="85" y="360"/>
                  <a:pt x="85" y="360"/>
                  <a:pt x="85" y="360"/>
                </a:cubicBezTo>
                <a:moveTo>
                  <a:pt x="196" y="176"/>
                </a:moveTo>
                <a:cubicBezTo>
                  <a:pt x="196" y="198"/>
                  <a:pt x="213" y="215"/>
                  <a:pt x="235" y="215"/>
                </a:cubicBezTo>
                <a:cubicBezTo>
                  <a:pt x="256" y="215"/>
                  <a:pt x="274" y="198"/>
                  <a:pt x="274" y="176"/>
                </a:cubicBezTo>
                <a:cubicBezTo>
                  <a:pt x="274" y="155"/>
                  <a:pt x="256" y="137"/>
                  <a:pt x="235" y="137"/>
                </a:cubicBezTo>
                <a:cubicBezTo>
                  <a:pt x="213" y="137"/>
                  <a:pt x="196" y="155"/>
                  <a:pt x="196" y="176"/>
                </a:cubicBezTo>
                <a:close/>
                <a:moveTo>
                  <a:pt x="263" y="260"/>
                </a:moveTo>
                <a:cubicBezTo>
                  <a:pt x="263" y="274"/>
                  <a:pt x="275" y="286"/>
                  <a:pt x="290" y="286"/>
                </a:cubicBezTo>
                <a:cubicBezTo>
                  <a:pt x="304" y="286"/>
                  <a:pt x="316" y="274"/>
                  <a:pt x="316" y="260"/>
                </a:cubicBezTo>
                <a:cubicBezTo>
                  <a:pt x="316" y="245"/>
                  <a:pt x="304" y="233"/>
                  <a:pt x="290" y="233"/>
                </a:cubicBezTo>
                <a:cubicBezTo>
                  <a:pt x="275" y="233"/>
                  <a:pt x="263" y="245"/>
                  <a:pt x="263" y="260"/>
                </a:cubicBezTo>
                <a:close/>
                <a:moveTo>
                  <a:pt x="123" y="258"/>
                </a:moveTo>
                <a:cubicBezTo>
                  <a:pt x="123" y="270"/>
                  <a:pt x="132" y="279"/>
                  <a:pt x="144" y="279"/>
                </a:cubicBezTo>
                <a:cubicBezTo>
                  <a:pt x="156" y="279"/>
                  <a:pt x="165" y="270"/>
                  <a:pt x="165" y="258"/>
                </a:cubicBezTo>
                <a:cubicBezTo>
                  <a:pt x="165" y="246"/>
                  <a:pt x="156" y="236"/>
                  <a:pt x="144" y="236"/>
                </a:cubicBezTo>
                <a:cubicBezTo>
                  <a:pt x="132" y="236"/>
                  <a:pt x="123" y="246"/>
                  <a:pt x="123" y="258"/>
                </a:cubicBezTo>
                <a:close/>
                <a:moveTo>
                  <a:pt x="32" y="170"/>
                </a:moveTo>
                <a:cubicBezTo>
                  <a:pt x="32" y="184"/>
                  <a:pt x="44" y="196"/>
                  <a:pt x="59" y="196"/>
                </a:cubicBezTo>
                <a:cubicBezTo>
                  <a:pt x="73" y="196"/>
                  <a:pt x="85" y="184"/>
                  <a:pt x="85" y="170"/>
                </a:cubicBezTo>
                <a:cubicBezTo>
                  <a:pt x="85" y="155"/>
                  <a:pt x="73" y="143"/>
                  <a:pt x="59" y="143"/>
                </a:cubicBezTo>
                <a:cubicBezTo>
                  <a:pt x="44" y="143"/>
                  <a:pt x="32" y="155"/>
                  <a:pt x="32" y="170"/>
                </a:cubicBezTo>
                <a:close/>
                <a:moveTo>
                  <a:pt x="133" y="74"/>
                </a:moveTo>
                <a:cubicBezTo>
                  <a:pt x="133" y="88"/>
                  <a:pt x="145" y="100"/>
                  <a:pt x="160" y="100"/>
                </a:cubicBezTo>
                <a:cubicBezTo>
                  <a:pt x="175" y="100"/>
                  <a:pt x="187" y="88"/>
                  <a:pt x="187" y="74"/>
                </a:cubicBezTo>
                <a:cubicBezTo>
                  <a:pt x="187" y="59"/>
                  <a:pt x="175" y="47"/>
                  <a:pt x="160" y="47"/>
                </a:cubicBezTo>
                <a:cubicBezTo>
                  <a:pt x="145" y="47"/>
                  <a:pt x="133" y="59"/>
                  <a:pt x="133" y="74"/>
                </a:cubicBezTo>
                <a:close/>
                <a:moveTo>
                  <a:pt x="176" y="95"/>
                </a:moveTo>
                <a:cubicBezTo>
                  <a:pt x="214" y="143"/>
                  <a:pt x="214" y="143"/>
                  <a:pt x="214" y="143"/>
                </a:cubicBezTo>
                <a:moveTo>
                  <a:pt x="274" y="238"/>
                </a:moveTo>
                <a:cubicBezTo>
                  <a:pt x="256" y="211"/>
                  <a:pt x="256" y="211"/>
                  <a:pt x="256" y="211"/>
                </a:cubicBezTo>
                <a:moveTo>
                  <a:pt x="161" y="245"/>
                </a:moveTo>
                <a:cubicBezTo>
                  <a:pt x="208" y="204"/>
                  <a:pt x="208" y="204"/>
                  <a:pt x="208" y="204"/>
                </a:cubicBezTo>
                <a:moveTo>
                  <a:pt x="85" y="173"/>
                </a:moveTo>
                <a:cubicBezTo>
                  <a:pt x="196" y="176"/>
                  <a:pt x="196" y="176"/>
                  <a:pt x="196" y="176"/>
                </a:cubicBezTo>
              </a:path>
            </a:pathLst>
          </a:custGeom>
          <a:noFill/>
          <a:ln w="12700" cap="sq">
            <a:solidFill>
              <a:srgbClr val="0078D4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35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C025DB0-21F1-C890-B286-23FE8D87BB35}"/>
              </a:ext>
            </a:extLst>
          </p:cNvPr>
          <p:cNvSpPr txBox="1">
            <a:spLocks/>
          </p:cNvSpPr>
          <p:nvPr/>
        </p:nvSpPr>
        <p:spPr>
          <a:xfrm>
            <a:off x="5060359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kubelet</a:t>
            </a:r>
            <a:endParaRPr lang="en-US" sz="600" spc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D71753-FB14-78D1-99B4-9A9EFECE2030}"/>
              </a:ext>
            </a:extLst>
          </p:cNvPr>
          <p:cNvSpPr/>
          <p:nvPr/>
        </p:nvSpPr>
        <p:spPr bwMode="auto">
          <a:xfrm>
            <a:off x="5349820" y="3474774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C09FBE1-A5B6-967C-949E-A6A2E5343096}"/>
              </a:ext>
            </a:extLst>
          </p:cNvPr>
          <p:cNvSpPr/>
          <p:nvPr/>
        </p:nvSpPr>
        <p:spPr bwMode="auto">
          <a:xfrm>
            <a:off x="5116344" y="3702833"/>
            <a:ext cx="107258" cy="120259"/>
          </a:xfrm>
          <a:prstGeom prst="rect">
            <a:avLst/>
          </a:prstGeom>
          <a:solidFill>
            <a:srgbClr val="F9FAFB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33988F5A-96E3-6057-2B6F-BD8C7F55E417}"/>
              </a:ext>
            </a:extLst>
          </p:cNvPr>
          <p:cNvSpPr/>
          <p:nvPr/>
        </p:nvSpPr>
        <p:spPr bwMode="auto">
          <a:xfrm>
            <a:off x="5837370" y="3446953"/>
            <a:ext cx="400192" cy="400192"/>
          </a:xfrm>
          <a:prstGeom prst="roundRect">
            <a:avLst>
              <a:gd name="adj" fmla="val 3125"/>
            </a:avLst>
          </a:prstGeom>
          <a:solidFill>
            <a:srgbClr val="0078D4">
              <a:alpha val="1000"/>
            </a:srgbClr>
          </a:solidFill>
          <a:ln w="12700">
            <a:solidFill>
              <a:srgbClr val="0078D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5" name="Move_E7C2" title="Icon of four arrows pointing away from eachother">
            <a:extLst>
              <a:ext uri="{FF2B5EF4-FFF2-40B4-BE49-F238E27FC236}">
                <a16:creationId xmlns:a16="http://schemas.microsoft.com/office/drawing/2014/main" id="{C38D4BD1-E3E7-C245-2EC4-864B0FA40E8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15149" y="3524702"/>
            <a:ext cx="244634" cy="244694"/>
          </a:xfrm>
          <a:custGeom>
            <a:avLst/>
            <a:gdLst>
              <a:gd name="T0" fmla="*/ 736 w 3999"/>
              <a:gd name="T1" fmla="*/ 2737 h 4000"/>
              <a:gd name="T2" fmla="*/ 0 w 3999"/>
              <a:gd name="T3" fmla="*/ 2001 h 4000"/>
              <a:gd name="T4" fmla="*/ 736 w 3999"/>
              <a:gd name="T5" fmla="*/ 1264 h 4000"/>
              <a:gd name="T6" fmla="*/ 86 w 3999"/>
              <a:gd name="T7" fmla="*/ 2001 h 4000"/>
              <a:gd name="T8" fmla="*/ 1264 w 3999"/>
              <a:gd name="T9" fmla="*/ 2001 h 4000"/>
              <a:gd name="T10" fmla="*/ 1264 w 3999"/>
              <a:gd name="T11" fmla="*/ 3265 h 4000"/>
              <a:gd name="T12" fmla="*/ 2000 w 3999"/>
              <a:gd name="T13" fmla="*/ 4000 h 4000"/>
              <a:gd name="T14" fmla="*/ 2735 w 3999"/>
              <a:gd name="T15" fmla="*/ 3265 h 4000"/>
              <a:gd name="T16" fmla="*/ 2000 w 3999"/>
              <a:gd name="T17" fmla="*/ 3915 h 4000"/>
              <a:gd name="T18" fmla="*/ 2000 w 3999"/>
              <a:gd name="T19" fmla="*/ 2737 h 4000"/>
              <a:gd name="T20" fmla="*/ 3264 w 3999"/>
              <a:gd name="T21" fmla="*/ 2737 h 4000"/>
              <a:gd name="T22" fmla="*/ 3999 w 3999"/>
              <a:gd name="T23" fmla="*/ 2001 h 4000"/>
              <a:gd name="T24" fmla="*/ 3264 w 3999"/>
              <a:gd name="T25" fmla="*/ 1264 h 4000"/>
              <a:gd name="T26" fmla="*/ 3913 w 3999"/>
              <a:gd name="T27" fmla="*/ 2001 h 4000"/>
              <a:gd name="T28" fmla="*/ 2735 w 3999"/>
              <a:gd name="T29" fmla="*/ 2001 h 4000"/>
              <a:gd name="T30" fmla="*/ 2735 w 3999"/>
              <a:gd name="T31" fmla="*/ 736 h 4000"/>
              <a:gd name="T32" fmla="*/ 2000 w 3999"/>
              <a:gd name="T33" fmla="*/ 0 h 4000"/>
              <a:gd name="T34" fmla="*/ 1264 w 3999"/>
              <a:gd name="T35" fmla="*/ 736 h 4000"/>
              <a:gd name="T36" fmla="*/ 2000 w 3999"/>
              <a:gd name="T37" fmla="*/ 86 h 4000"/>
              <a:gd name="T38" fmla="*/ 2000 w 3999"/>
              <a:gd name="T39" fmla="*/ 1264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99" h="4000">
                <a:moveTo>
                  <a:pt x="736" y="2737"/>
                </a:moveTo>
                <a:lnTo>
                  <a:pt x="0" y="2001"/>
                </a:lnTo>
                <a:lnTo>
                  <a:pt x="736" y="1264"/>
                </a:lnTo>
                <a:moveTo>
                  <a:pt x="86" y="2001"/>
                </a:moveTo>
                <a:lnTo>
                  <a:pt x="1264" y="2001"/>
                </a:lnTo>
                <a:moveTo>
                  <a:pt x="1264" y="3265"/>
                </a:moveTo>
                <a:lnTo>
                  <a:pt x="2000" y="4000"/>
                </a:lnTo>
                <a:lnTo>
                  <a:pt x="2735" y="3265"/>
                </a:lnTo>
                <a:moveTo>
                  <a:pt x="2000" y="3915"/>
                </a:moveTo>
                <a:lnTo>
                  <a:pt x="2000" y="2737"/>
                </a:lnTo>
                <a:moveTo>
                  <a:pt x="3264" y="2737"/>
                </a:moveTo>
                <a:lnTo>
                  <a:pt x="3999" y="2001"/>
                </a:lnTo>
                <a:lnTo>
                  <a:pt x="3264" y="1264"/>
                </a:lnTo>
                <a:moveTo>
                  <a:pt x="3913" y="2001"/>
                </a:moveTo>
                <a:lnTo>
                  <a:pt x="2735" y="2001"/>
                </a:lnTo>
                <a:moveTo>
                  <a:pt x="2735" y="736"/>
                </a:moveTo>
                <a:lnTo>
                  <a:pt x="2000" y="0"/>
                </a:lnTo>
                <a:lnTo>
                  <a:pt x="1264" y="736"/>
                </a:lnTo>
                <a:moveTo>
                  <a:pt x="2000" y="86"/>
                </a:moveTo>
                <a:lnTo>
                  <a:pt x="2000" y="1264"/>
                </a:lnTo>
              </a:path>
            </a:pathLst>
          </a:custGeom>
          <a:noFill/>
          <a:ln w="12700" cap="sq">
            <a:solidFill>
              <a:srgbClr val="0078D4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  <a:latin typeface="Segoe UI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05697071-A3F2-5416-B0BD-167C6BD8C85A}"/>
              </a:ext>
            </a:extLst>
          </p:cNvPr>
          <p:cNvSpPr txBox="1">
            <a:spLocks/>
          </p:cNvSpPr>
          <p:nvPr/>
        </p:nvSpPr>
        <p:spPr>
          <a:xfrm>
            <a:off x="5811706" y="3319765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err="1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kube</a:t>
            </a: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-proxy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A5F736FD-8E7F-CB21-0670-0F08CC26E725}"/>
              </a:ext>
            </a:extLst>
          </p:cNvPr>
          <p:cNvSpPr/>
          <p:nvPr/>
        </p:nvSpPr>
        <p:spPr bwMode="auto">
          <a:xfrm>
            <a:off x="4798671" y="4115072"/>
            <a:ext cx="1725836" cy="757304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ABD35F10-8A2E-154C-6BD2-564860D0C093}"/>
              </a:ext>
            </a:extLst>
          </p:cNvPr>
          <p:cNvSpPr txBox="1">
            <a:spLocks/>
          </p:cNvSpPr>
          <p:nvPr/>
        </p:nvSpPr>
        <p:spPr>
          <a:xfrm>
            <a:off x="4798672" y="3892282"/>
            <a:ext cx="451115" cy="18466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Container runtime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F04B2F4F-FC73-F998-5E60-B45F287204FF}"/>
              </a:ext>
            </a:extLst>
          </p:cNvPr>
          <p:cNvSpPr/>
          <p:nvPr/>
        </p:nvSpPr>
        <p:spPr bwMode="auto">
          <a:xfrm>
            <a:off x="4888730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6DBDA059-2A63-8D06-C9DA-FDB9FEFF82F7}"/>
              </a:ext>
            </a:extLst>
          </p:cNvPr>
          <p:cNvSpPr/>
          <p:nvPr/>
        </p:nvSpPr>
        <p:spPr bwMode="auto">
          <a:xfrm>
            <a:off x="5708332" y="4353648"/>
            <a:ext cx="726117" cy="410069"/>
          </a:xfrm>
          <a:prstGeom prst="roundRect">
            <a:avLst>
              <a:gd name="adj" fmla="val 3125"/>
            </a:avLst>
          </a:prstGeom>
          <a:noFill/>
          <a:ln w="12700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882">
              <a:solidFill>
                <a:srgbClr val="505050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102" name="Title 1">
            <a:extLst>
              <a:ext uri="{FF2B5EF4-FFF2-40B4-BE49-F238E27FC236}">
                <a16:creationId xmlns:a16="http://schemas.microsoft.com/office/drawing/2014/main" id="{43AAD1A2-026B-5BB9-C093-B83E5A470B13}"/>
              </a:ext>
            </a:extLst>
          </p:cNvPr>
          <p:cNvSpPr txBox="1">
            <a:spLocks/>
          </p:cNvSpPr>
          <p:nvPr/>
        </p:nvSpPr>
        <p:spPr>
          <a:xfrm>
            <a:off x="4888730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3EEE7499-CA8B-92E8-C4F5-B0A3FDCA9062}"/>
              </a:ext>
            </a:extLst>
          </p:cNvPr>
          <p:cNvSpPr txBox="1">
            <a:spLocks/>
          </p:cNvSpPr>
          <p:nvPr/>
        </p:nvSpPr>
        <p:spPr>
          <a:xfrm>
            <a:off x="5708332" y="4223732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699557">
              <a:lnSpc>
                <a:spcPct val="100000"/>
              </a:lnSpc>
              <a:defRPr/>
            </a:pPr>
            <a:r>
              <a:rPr lang="en-US" sz="60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</a:t>
            </a:r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9A86359B-1751-FF1A-EE39-9B9FEE092A81}"/>
              </a:ext>
            </a:extLst>
          </p:cNvPr>
          <p:cNvSpPr txBox="1">
            <a:spLocks/>
          </p:cNvSpPr>
          <p:nvPr/>
        </p:nvSpPr>
        <p:spPr>
          <a:xfrm>
            <a:off x="5026231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046E7D58-07DC-DDFF-FC5C-E9127DC8C36C}"/>
              </a:ext>
            </a:extLst>
          </p:cNvPr>
          <p:cNvSpPr txBox="1">
            <a:spLocks/>
          </p:cNvSpPr>
          <p:nvPr/>
        </p:nvSpPr>
        <p:spPr>
          <a:xfrm>
            <a:off x="5845834" y="4393286"/>
            <a:ext cx="451115" cy="9233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600" spc="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Pods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EA83FC96-252E-2855-4160-195A2AA0D030}"/>
              </a:ext>
            </a:extLst>
          </p:cNvPr>
          <p:cNvGrpSpPr/>
          <p:nvPr/>
        </p:nvGrpSpPr>
        <p:grpSpPr>
          <a:xfrm>
            <a:off x="4999023" y="4531360"/>
            <a:ext cx="505530" cy="150329"/>
            <a:chOff x="8773830" y="4177977"/>
            <a:chExt cx="757312" cy="225202"/>
          </a:xfrm>
        </p:grpSpPr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276D197-35A1-587C-5A7E-E66BB7FB0181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2A10773-51A4-4D4B-07C2-3041D04F0E8E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2861AD74-FFF7-5890-73CD-30E085769055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7C7FB45-4AFA-2A3F-5862-DCEBB175654B}"/>
              </a:ext>
            </a:extLst>
          </p:cNvPr>
          <p:cNvGrpSpPr/>
          <p:nvPr/>
        </p:nvGrpSpPr>
        <p:grpSpPr>
          <a:xfrm>
            <a:off x="5818625" y="4531360"/>
            <a:ext cx="505530" cy="150329"/>
            <a:chOff x="8773830" y="4177977"/>
            <a:chExt cx="757312" cy="225202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09F8D87-CA7E-B98D-6F49-BD02477E1A07}"/>
                </a:ext>
              </a:extLst>
            </p:cNvPr>
            <p:cNvSpPr/>
            <p:nvPr/>
          </p:nvSpPr>
          <p:spPr>
            <a:xfrm>
              <a:off x="877383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244D3A2-7D7F-3092-55E8-EA25B3922A80}"/>
                </a:ext>
              </a:extLst>
            </p:cNvPr>
            <p:cNvSpPr/>
            <p:nvPr/>
          </p:nvSpPr>
          <p:spPr>
            <a:xfrm>
              <a:off x="904974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94D1AC32-AFF8-3A24-1A97-E53228552490}"/>
                </a:ext>
              </a:extLst>
            </p:cNvPr>
            <p:cNvSpPr/>
            <p:nvPr/>
          </p:nvSpPr>
          <p:spPr>
            <a:xfrm>
              <a:off x="9325650" y="4177977"/>
              <a:ext cx="205492" cy="225202"/>
            </a:xfrm>
            <a:custGeom>
              <a:avLst/>
              <a:gdLst>
                <a:gd name="connsiteX0" fmla="*/ 543418 w 543418"/>
                <a:gd name="connsiteY0" fmla="*/ 149230 h 595539"/>
                <a:gd name="connsiteX1" fmla="*/ 543418 w 543418"/>
                <a:gd name="connsiteY1" fmla="*/ 446971 h 595539"/>
                <a:gd name="connsiteX2" fmla="*/ 271403 w 543418"/>
                <a:gd name="connsiteY2" fmla="*/ 595539 h 595539"/>
                <a:gd name="connsiteX3" fmla="*/ 271403 w 543418"/>
                <a:gd name="connsiteY3" fmla="*/ 297798 h 595539"/>
                <a:gd name="connsiteX4" fmla="*/ 0 w 543418"/>
                <a:gd name="connsiteY4" fmla="*/ 149230 h 595539"/>
                <a:gd name="connsiteX5" fmla="*/ 271403 w 543418"/>
                <a:gd name="connsiteY5" fmla="*/ 297798 h 595539"/>
                <a:gd name="connsiteX6" fmla="*/ 271403 w 543418"/>
                <a:gd name="connsiteY6" fmla="*/ 595539 h 595539"/>
                <a:gd name="connsiteX7" fmla="*/ 0 w 543418"/>
                <a:gd name="connsiteY7" fmla="*/ 446971 h 595539"/>
                <a:gd name="connsiteX8" fmla="*/ 271403 w 543418"/>
                <a:gd name="connsiteY8" fmla="*/ 0 h 595539"/>
                <a:gd name="connsiteX9" fmla="*/ 543418 w 543418"/>
                <a:gd name="connsiteY9" fmla="*/ 148567 h 595539"/>
                <a:gd name="connsiteX10" fmla="*/ 271403 w 543418"/>
                <a:gd name="connsiteY10" fmla="*/ 297134 h 595539"/>
                <a:gd name="connsiteX11" fmla="*/ 0 w 543418"/>
                <a:gd name="connsiteY11" fmla="*/ 148567 h 595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3418" h="595539">
                  <a:moveTo>
                    <a:pt x="543418" y="149230"/>
                  </a:moveTo>
                  <a:lnTo>
                    <a:pt x="543418" y="446971"/>
                  </a:lnTo>
                  <a:lnTo>
                    <a:pt x="271403" y="595539"/>
                  </a:lnTo>
                  <a:lnTo>
                    <a:pt x="271403" y="297798"/>
                  </a:lnTo>
                  <a:close/>
                  <a:moveTo>
                    <a:pt x="0" y="149230"/>
                  </a:moveTo>
                  <a:lnTo>
                    <a:pt x="271403" y="297798"/>
                  </a:lnTo>
                  <a:lnTo>
                    <a:pt x="271403" y="595539"/>
                  </a:lnTo>
                  <a:lnTo>
                    <a:pt x="0" y="446971"/>
                  </a:lnTo>
                  <a:close/>
                  <a:moveTo>
                    <a:pt x="271403" y="0"/>
                  </a:moveTo>
                  <a:lnTo>
                    <a:pt x="543418" y="148567"/>
                  </a:lnTo>
                  <a:lnTo>
                    <a:pt x="271403" y="297134"/>
                  </a:lnTo>
                  <a:lnTo>
                    <a:pt x="0" y="148567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prstDash val="solid"/>
              <a:round/>
            </a:ln>
          </p:spPr>
          <p:txBody>
            <a:bodyPr wrap="square">
              <a:noAutofit/>
            </a:bodyPr>
            <a:lstStyle/>
            <a:p>
              <a:pPr defTabSz="685775">
                <a:defRPr/>
              </a:pPr>
              <a:endParaRPr lang="en-US" sz="1324">
                <a:solidFill>
                  <a:srgbClr val="FFFFFF"/>
                </a:solidFill>
                <a:latin typeface="Segoe UI"/>
              </a:endParaRPr>
            </a:p>
          </p:txBody>
        </p:sp>
      </p:grp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1057A4BE-AAEF-1F7E-AA17-299E7F7947B8}"/>
              </a:ext>
            </a:extLst>
          </p:cNvPr>
          <p:cNvCxnSpPr>
            <a:cxnSpLocks/>
          </p:cNvCxnSpPr>
          <p:nvPr/>
        </p:nvCxnSpPr>
        <p:spPr>
          <a:xfrm flipH="1">
            <a:off x="5135185" y="3847145"/>
            <a:ext cx="1" cy="548640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711396B-DD88-8EC8-E9F8-E0029EFCA791}"/>
              </a:ext>
            </a:extLst>
          </p:cNvPr>
          <p:cNvCxnSpPr>
            <a:cxnSpLocks/>
          </p:cNvCxnSpPr>
          <p:nvPr/>
        </p:nvCxnSpPr>
        <p:spPr>
          <a:xfrm flipH="1">
            <a:off x="6188809" y="3847145"/>
            <a:ext cx="1" cy="47594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8382534A-C258-42B7-6ECE-3054F045CB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345662" y="3787601"/>
            <a:ext cx="546141" cy="665226"/>
          </a:xfrm>
          <a:prstGeom prst="bentConnector3">
            <a:avLst>
              <a:gd name="adj1" fmla="val 37502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D816B6EE-CF09-1A25-B875-59ABBB5BB9AB}"/>
              </a:ext>
            </a:extLst>
          </p:cNvPr>
          <p:cNvCxnSpPr>
            <a:cxnSpLocks/>
          </p:cNvCxnSpPr>
          <p:nvPr/>
        </p:nvCxnSpPr>
        <p:spPr>
          <a:xfrm rot="5400000">
            <a:off x="5467177" y="3751133"/>
            <a:ext cx="473202" cy="665226"/>
          </a:xfrm>
          <a:prstGeom prst="bentConnector3">
            <a:avLst>
              <a:gd name="adj1" fmla="val 21704"/>
            </a:avLst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9CB5DF1C-F0D0-FA6A-0D98-5C3186DBCDBC}"/>
              </a:ext>
            </a:extLst>
          </p:cNvPr>
          <p:cNvCxnSpPr>
            <a:cxnSpLocks/>
          </p:cNvCxnSpPr>
          <p:nvPr/>
        </p:nvCxnSpPr>
        <p:spPr>
          <a:xfrm flipV="1">
            <a:off x="3487306" y="1485581"/>
            <a:ext cx="1598717" cy="89154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36201203-1C17-5AC4-E002-FFC783C70771}"/>
              </a:ext>
            </a:extLst>
          </p:cNvPr>
          <p:cNvCxnSpPr>
            <a:cxnSpLocks/>
          </p:cNvCxnSpPr>
          <p:nvPr/>
        </p:nvCxnSpPr>
        <p:spPr>
          <a:xfrm>
            <a:off x="3487306" y="2690026"/>
            <a:ext cx="1598717" cy="960120"/>
          </a:xfrm>
          <a:prstGeom prst="bentConnector3">
            <a:avLst/>
          </a:prstGeom>
          <a:ln w="12700"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2DE034A2-73CD-E545-520C-5D6CEEF322E0}"/>
              </a:ext>
            </a:extLst>
          </p:cNvPr>
          <p:cNvCxnSpPr>
            <a:cxnSpLocks/>
            <a:stCxn id="122" idx="3"/>
          </p:cNvCxnSpPr>
          <p:nvPr/>
        </p:nvCxnSpPr>
        <p:spPr>
          <a:xfrm flipH="1">
            <a:off x="6037263" y="806092"/>
            <a:ext cx="409" cy="338732"/>
          </a:xfrm>
          <a:prstGeom prst="straightConnector1">
            <a:avLst/>
          </a:prstGeom>
          <a:ln w="12700">
            <a:solidFill>
              <a:srgbClr val="00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globe_2" title="Icon of a sphere made of lines">
            <a:extLst>
              <a:ext uri="{FF2B5EF4-FFF2-40B4-BE49-F238E27FC236}">
                <a16:creationId xmlns:a16="http://schemas.microsoft.com/office/drawing/2014/main" id="{0875998B-B3BC-85A6-4A8B-68A92776D50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00102" y="531772"/>
            <a:ext cx="274320" cy="274320"/>
          </a:xfrm>
          <a:custGeom>
            <a:avLst/>
            <a:gdLst>
              <a:gd name="T0" fmla="*/ 0 w 335"/>
              <a:gd name="T1" fmla="*/ 168 h 335"/>
              <a:gd name="T2" fmla="*/ 168 w 335"/>
              <a:gd name="T3" fmla="*/ 0 h 335"/>
              <a:gd name="T4" fmla="*/ 335 w 335"/>
              <a:gd name="T5" fmla="*/ 168 h 335"/>
              <a:gd name="T6" fmla="*/ 168 w 335"/>
              <a:gd name="T7" fmla="*/ 335 h 335"/>
              <a:gd name="T8" fmla="*/ 0 w 335"/>
              <a:gd name="T9" fmla="*/ 168 h 335"/>
              <a:gd name="T10" fmla="*/ 168 w 335"/>
              <a:gd name="T11" fmla="*/ 335 h 335"/>
              <a:gd name="T12" fmla="*/ 253 w 335"/>
              <a:gd name="T13" fmla="*/ 168 h 335"/>
              <a:gd name="T14" fmla="*/ 168 w 335"/>
              <a:gd name="T15" fmla="*/ 0 h 335"/>
              <a:gd name="T16" fmla="*/ 82 w 335"/>
              <a:gd name="T17" fmla="*/ 168 h 335"/>
              <a:gd name="T18" fmla="*/ 168 w 335"/>
              <a:gd name="T19" fmla="*/ 335 h 335"/>
              <a:gd name="T20" fmla="*/ 8 w 335"/>
              <a:gd name="T21" fmla="*/ 116 h 335"/>
              <a:gd name="T22" fmla="*/ 327 w 335"/>
              <a:gd name="T23" fmla="*/ 116 h 335"/>
              <a:gd name="T24" fmla="*/ 9 w 335"/>
              <a:gd name="T25" fmla="*/ 221 h 335"/>
              <a:gd name="T26" fmla="*/ 326 w 335"/>
              <a:gd name="T27" fmla="*/ 221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35" h="335">
                <a:moveTo>
                  <a:pt x="0" y="168"/>
                </a:moveTo>
                <a:cubicBezTo>
                  <a:pt x="0" y="75"/>
                  <a:pt x="75" y="0"/>
                  <a:pt x="168" y="0"/>
                </a:cubicBezTo>
                <a:cubicBezTo>
                  <a:pt x="260" y="0"/>
                  <a:pt x="335" y="75"/>
                  <a:pt x="335" y="168"/>
                </a:cubicBezTo>
                <a:cubicBezTo>
                  <a:pt x="335" y="260"/>
                  <a:pt x="260" y="335"/>
                  <a:pt x="168" y="335"/>
                </a:cubicBezTo>
                <a:cubicBezTo>
                  <a:pt x="75" y="335"/>
                  <a:pt x="0" y="260"/>
                  <a:pt x="0" y="168"/>
                </a:cubicBezTo>
                <a:close/>
                <a:moveTo>
                  <a:pt x="168" y="335"/>
                </a:moveTo>
                <a:cubicBezTo>
                  <a:pt x="215" y="335"/>
                  <a:pt x="253" y="260"/>
                  <a:pt x="253" y="168"/>
                </a:cubicBezTo>
                <a:cubicBezTo>
                  <a:pt x="253" y="75"/>
                  <a:pt x="215" y="0"/>
                  <a:pt x="168" y="0"/>
                </a:cubicBezTo>
                <a:cubicBezTo>
                  <a:pt x="120" y="0"/>
                  <a:pt x="82" y="75"/>
                  <a:pt x="82" y="168"/>
                </a:cubicBezTo>
                <a:cubicBezTo>
                  <a:pt x="82" y="260"/>
                  <a:pt x="120" y="335"/>
                  <a:pt x="168" y="335"/>
                </a:cubicBezTo>
                <a:close/>
                <a:moveTo>
                  <a:pt x="8" y="116"/>
                </a:moveTo>
                <a:cubicBezTo>
                  <a:pt x="327" y="116"/>
                  <a:pt x="327" y="116"/>
                  <a:pt x="327" y="116"/>
                </a:cubicBezTo>
                <a:moveTo>
                  <a:pt x="9" y="221"/>
                </a:moveTo>
                <a:cubicBezTo>
                  <a:pt x="326" y="221"/>
                  <a:pt x="326" y="221"/>
                  <a:pt x="326" y="221"/>
                </a:cubicBezTo>
              </a:path>
            </a:pathLst>
          </a:custGeom>
          <a:noFill/>
          <a:ln w="15875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675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latin typeface="Segoe UI"/>
            </a:endParaRPr>
          </a:p>
        </p:txBody>
      </p:sp>
      <p:sp>
        <p:nvSpPr>
          <p:cNvPr id="123" name="Title 1">
            <a:extLst>
              <a:ext uri="{FF2B5EF4-FFF2-40B4-BE49-F238E27FC236}">
                <a16:creationId xmlns:a16="http://schemas.microsoft.com/office/drawing/2014/main" id="{FAA96488-7C63-E2DF-E794-5FD2429EA4FC}"/>
              </a:ext>
            </a:extLst>
          </p:cNvPr>
          <p:cNvSpPr txBox="1">
            <a:spLocks/>
          </p:cNvSpPr>
          <p:nvPr/>
        </p:nvSpPr>
        <p:spPr>
          <a:xfrm>
            <a:off x="5693835" y="379815"/>
            <a:ext cx="685800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0" kern="1200" cap="none" spc="-102" baseline="0">
                <a:ln w="3175">
                  <a:noFill/>
                </a:ln>
                <a:gradFill>
                  <a:gsLst>
                    <a:gs pos="2655">
                      <a:schemeClr val="tx1"/>
                    </a:gs>
                    <a:gs pos="31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699557">
              <a:lnSpc>
                <a:spcPct val="100000"/>
              </a:lnSpc>
              <a:defRPr/>
            </a:pPr>
            <a:r>
              <a:rPr lang="en-US" sz="750" spc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203209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20" grpId="0"/>
      <p:bldP spid="21" grpId="0" animBg="1"/>
      <p:bldP spid="22" grpId="0" animBg="1"/>
      <p:bldP spid="24" grpId="0"/>
      <p:bldP spid="30" grpId="0"/>
      <p:bldP spid="31" grpId="0" animBg="1"/>
      <p:bldP spid="32" grpId="0" animBg="1"/>
      <p:bldP spid="38" grpId="0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1" grpId="0"/>
      <p:bldP spid="52" grpId="0" animBg="1"/>
      <p:bldP spid="53" grpId="0"/>
      <p:bldP spid="55" grpId="0" animBg="1"/>
      <p:bldP spid="56" grpId="0" animBg="1"/>
      <p:bldP spid="57" grpId="0"/>
      <p:bldP spid="61" grpId="0" animBg="1"/>
      <p:bldP spid="62" grpId="0" animBg="1"/>
      <p:bldP spid="63" grpId="0"/>
      <p:bldP spid="65" grpId="0" animBg="1"/>
      <p:bldP spid="66" grpId="0"/>
      <p:bldP spid="67" grpId="0" animBg="1"/>
      <p:bldP spid="68" grpId="0" animBg="1"/>
      <p:bldP spid="69" grpId="0"/>
      <p:bldP spid="70" grpId="0"/>
      <p:bldP spid="71" grpId="0"/>
      <p:bldP spid="72" grpId="0"/>
      <p:bldP spid="85" grpId="0" animBg="1"/>
      <p:bldP spid="86" grpId="0"/>
      <p:bldP spid="88" grpId="0" animBg="1"/>
      <p:bldP spid="89" grpId="0" animBg="1"/>
      <p:bldP spid="90" grpId="0"/>
      <p:bldP spid="91" grpId="0" animBg="1"/>
      <p:bldP spid="92" grpId="0" animBg="1"/>
      <p:bldP spid="94" grpId="0" animBg="1"/>
      <p:bldP spid="95" grpId="0" animBg="1"/>
      <p:bldP spid="96" grpId="0"/>
      <p:bldP spid="98" grpId="0" animBg="1"/>
      <p:bldP spid="99" grpId="0"/>
      <p:bldP spid="100" grpId="0" animBg="1"/>
      <p:bldP spid="101" grpId="0" animBg="1"/>
      <p:bldP spid="102" grpId="0"/>
      <p:bldP spid="103" grpId="0"/>
      <p:bldP spid="104" grpId="0"/>
      <p:bldP spid="105" grpId="0"/>
      <p:bldP spid="122" grpId="0" animBg="1"/>
      <p:bldP spid="1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7E9CD-68F2-D783-2A7C-C0BA2F0A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" y="1563129"/>
            <a:ext cx="8740142" cy="1651093"/>
          </a:xfrm>
        </p:spPr>
        <p:txBody>
          <a:bodyPr/>
          <a:lstStyle/>
          <a:p>
            <a:r>
              <a:rPr lang="en-US" dirty="0"/>
              <a:t>Demo: Deploying a Windows app on Kubernetes</a:t>
            </a:r>
          </a:p>
        </p:txBody>
      </p:sp>
    </p:spTree>
    <p:extLst>
      <p:ext uri="{BB962C8B-B14F-4D97-AF65-F5344CB8AC3E}">
        <p14:creationId xmlns:p14="http://schemas.microsoft.com/office/powerpoint/2010/main" val="37405508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5E917-5917-CE7D-0F5B-78F7ED60B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 AZ-801: Configuring Windows Server Hybrid Advanced 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B40DA-2A95-5287-2FAA-14A640B5F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Skills measured</a:t>
            </a:r>
          </a:p>
          <a:p>
            <a:r>
              <a:rPr lang="en-US" dirty="0"/>
              <a:t>Secure Windows Server on-premises and hybrid infrastructures (25–30%)</a:t>
            </a:r>
          </a:p>
          <a:p>
            <a:r>
              <a:rPr lang="en-US" dirty="0"/>
              <a:t>Implement and manage Windows Server high availability (10–15%)</a:t>
            </a:r>
          </a:p>
          <a:p>
            <a:r>
              <a:rPr lang="en-US" dirty="0"/>
              <a:t>Implement disaster recovery (10–15%)</a:t>
            </a:r>
          </a:p>
          <a:p>
            <a:r>
              <a:rPr lang="en-US" b="1" dirty="0"/>
              <a:t>Migrate servers and workloads (20–25%)</a:t>
            </a:r>
          </a:p>
          <a:p>
            <a:r>
              <a:rPr lang="en-US" dirty="0"/>
              <a:t>Monitor and troubleshoot Windows Server environments (20–25%)</a:t>
            </a:r>
          </a:p>
        </p:txBody>
      </p:sp>
    </p:spTree>
    <p:extLst>
      <p:ext uri="{BB962C8B-B14F-4D97-AF65-F5344CB8AC3E}">
        <p14:creationId xmlns:p14="http://schemas.microsoft.com/office/powerpoint/2010/main" val="27556692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t1">
            <a:hlinkClick r:id="" action="ppaction://media"/>
            <a:extLst>
              <a:ext uri="{FF2B5EF4-FFF2-40B4-BE49-F238E27FC236}">
                <a16:creationId xmlns:a16="http://schemas.microsoft.com/office/drawing/2014/main" id="{9B533B30-483A-4B6C-B9AA-3BCB3646A3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t2">
            <a:hlinkClick r:id="" action="ppaction://media"/>
            <a:extLst>
              <a:ext uri="{FF2B5EF4-FFF2-40B4-BE49-F238E27FC236}">
                <a16:creationId xmlns:a16="http://schemas.microsoft.com/office/drawing/2014/main" id="{84419B2E-914E-49DB-AD93-3C8C9A1189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24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rt3">
            <a:hlinkClick r:id="" action="ppaction://media"/>
            <a:extLst>
              <a:ext uri="{FF2B5EF4-FFF2-40B4-BE49-F238E27FC236}">
                <a16:creationId xmlns:a16="http://schemas.microsoft.com/office/drawing/2014/main" id="{40E56FFE-F5CB-4C57-8C55-220519896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2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4">
            <a:hlinkClick r:id="" action="ppaction://media"/>
            <a:extLst>
              <a:ext uri="{FF2B5EF4-FFF2-40B4-BE49-F238E27FC236}">
                <a16:creationId xmlns:a16="http://schemas.microsoft.com/office/drawing/2014/main" id="{EA0715CB-EA59-42BF-9FF7-8991B26742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89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5">
            <a:hlinkClick r:id="" action="ppaction://media"/>
            <a:extLst>
              <a:ext uri="{FF2B5EF4-FFF2-40B4-BE49-F238E27FC236}">
                <a16:creationId xmlns:a16="http://schemas.microsoft.com/office/drawing/2014/main" id="{BD0C87B7-86B2-47F6-BDB1-C14BF40943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6">
            <a:hlinkClick r:id="" action="ppaction://media"/>
            <a:extLst>
              <a:ext uri="{FF2B5EF4-FFF2-40B4-BE49-F238E27FC236}">
                <a16:creationId xmlns:a16="http://schemas.microsoft.com/office/drawing/2014/main" id="{AEA40B5E-A693-47CA-B8A6-98B47192C2A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1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7">
            <a:hlinkClick r:id="" action="ppaction://media"/>
            <a:extLst>
              <a:ext uri="{FF2B5EF4-FFF2-40B4-BE49-F238E27FC236}">
                <a16:creationId xmlns:a16="http://schemas.microsoft.com/office/drawing/2014/main" id="{0D33719E-B192-4895-9ED6-4CEA23A7E1D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5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235591"/>
            <a:ext cx="9144000" cy="695856"/>
          </a:xfrm>
        </p:spPr>
        <p:txBody>
          <a:bodyPr/>
          <a:lstStyle/>
          <a:p>
            <a:pPr algn="ctr"/>
            <a:r>
              <a:rPr lang="en-US" sz="3529" dirty="0">
                <a:solidFill>
                  <a:schemeClr val="tx1"/>
                </a:solidFill>
              </a:rPr>
              <a:t>What is a container?</a:t>
            </a:r>
          </a:p>
        </p:txBody>
      </p:sp>
    </p:spTree>
    <p:extLst>
      <p:ext uri="{BB962C8B-B14F-4D97-AF65-F5344CB8AC3E}">
        <p14:creationId xmlns:p14="http://schemas.microsoft.com/office/powerpoint/2010/main" val="308391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8">
            <a:hlinkClick r:id="" action="ppaction://media"/>
            <a:extLst>
              <a:ext uri="{FF2B5EF4-FFF2-40B4-BE49-F238E27FC236}">
                <a16:creationId xmlns:a16="http://schemas.microsoft.com/office/drawing/2014/main" id="{218DD69D-7C77-4F15-9DCA-595575B6F80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9">
            <a:hlinkClick r:id="" action="ppaction://media"/>
            <a:extLst>
              <a:ext uri="{FF2B5EF4-FFF2-40B4-BE49-F238E27FC236}">
                <a16:creationId xmlns:a16="http://schemas.microsoft.com/office/drawing/2014/main" id="{69F0EE88-3522-42A5-A39A-A85F8F4464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71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10">
            <a:hlinkClick r:id="" action="ppaction://media"/>
            <a:extLst>
              <a:ext uri="{FF2B5EF4-FFF2-40B4-BE49-F238E27FC236}">
                <a16:creationId xmlns:a16="http://schemas.microsoft.com/office/drawing/2014/main" id="{DEC91EC6-4E67-4E61-8813-15860DE9B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rt11">
            <a:hlinkClick r:id="" action="ppaction://media"/>
            <a:extLst>
              <a:ext uri="{FF2B5EF4-FFF2-40B4-BE49-F238E27FC236}">
                <a16:creationId xmlns:a16="http://schemas.microsoft.com/office/drawing/2014/main" id="{8F1F5759-CEB9-4ADA-B10B-45DEADE695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1DBE498-6F08-95A0-29B1-9980A66AF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0B9E7-5E50-22B0-97CF-FF38DF85159A}"/>
              </a:ext>
            </a:extLst>
          </p:cNvPr>
          <p:cNvSpPr txBox="1"/>
          <p:nvPr/>
        </p:nvSpPr>
        <p:spPr>
          <a:xfrm>
            <a:off x="685800" y="1706905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/>
            <a:r>
              <a:rPr lang="en-US" sz="1600" dirty="0">
                <a:solidFill>
                  <a:srgbClr val="000000"/>
                </a:solidFill>
                <a:latin typeface="Grandview Display"/>
              </a:rPr>
              <a:t>aka.ms/containers</a:t>
            </a:r>
          </a:p>
          <a:p>
            <a:pPr defTabSz="685800"/>
            <a:r>
              <a:rPr lang="en-US" sz="1600" dirty="0">
                <a:solidFill>
                  <a:srgbClr val="000000"/>
                </a:solidFill>
                <a:latin typeface="Grandview Display"/>
              </a:rPr>
              <a:t>Learn more about Windows containers</a:t>
            </a:r>
          </a:p>
          <a:p>
            <a:pPr defTabSz="685800"/>
            <a:endParaRPr lang="en-US" sz="160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600" dirty="0">
                <a:solidFill>
                  <a:srgbClr val="000000"/>
                </a:solidFill>
                <a:latin typeface="Grandview Display"/>
              </a:rPr>
              <a:t>aka.ms/k8sLearning</a:t>
            </a:r>
            <a:br>
              <a:rPr lang="en-US" sz="1600" dirty="0">
                <a:solidFill>
                  <a:srgbClr val="000000"/>
                </a:solidFill>
                <a:latin typeface="Grandview Display"/>
              </a:rPr>
            </a:br>
            <a:r>
              <a:rPr lang="en-US" sz="1600" dirty="0">
                <a:solidFill>
                  <a:srgbClr val="000000"/>
                </a:solidFill>
                <a:latin typeface="Grandview Display"/>
              </a:rPr>
              <a:t>What is Kubernetes</a:t>
            </a:r>
          </a:p>
          <a:p>
            <a:pPr defTabSz="685800"/>
            <a:endParaRPr lang="en-US" sz="160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600" dirty="0">
                <a:solidFill>
                  <a:srgbClr val="000000"/>
                </a:solidFill>
                <a:latin typeface="Grandview Display"/>
              </a:rPr>
              <a:t>aka.ms/</a:t>
            </a:r>
            <a:r>
              <a:rPr lang="en-US" sz="1600" dirty="0" err="1">
                <a:solidFill>
                  <a:srgbClr val="000000"/>
                </a:solidFill>
                <a:latin typeface="Grandview Display"/>
              </a:rPr>
              <a:t>WinContainersPath</a:t>
            </a:r>
            <a:endParaRPr lang="en-US" sz="1600" dirty="0">
              <a:solidFill>
                <a:srgbClr val="000000"/>
              </a:solidFill>
              <a:latin typeface="Grandview Display"/>
            </a:endParaRPr>
          </a:p>
          <a:p>
            <a:pPr defTabSz="685800"/>
            <a:r>
              <a:rPr lang="en-US" sz="1600" dirty="0">
                <a:solidFill>
                  <a:srgbClr val="000000"/>
                </a:solidFill>
                <a:latin typeface="Grandview Display"/>
              </a:rPr>
              <a:t>Learning Path: Deploy, manage, and monitor Windows containers on Azure Kubernetes Service</a:t>
            </a:r>
          </a:p>
        </p:txBody>
      </p:sp>
    </p:spTree>
    <p:extLst>
      <p:ext uri="{BB962C8B-B14F-4D97-AF65-F5344CB8AC3E}">
        <p14:creationId xmlns:p14="http://schemas.microsoft.com/office/powerpoint/2010/main" val="2831351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dirty="0"/>
              <a:t>Thank you!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6ADC5-FFDB-8E80-E733-F5A772E05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885574"/>
            <a:ext cx="1428750" cy="14287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CA168B0-CCBE-C69E-674D-67F8287E2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2495550"/>
            <a:ext cx="3987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5923" tIns="42962" rIns="85923" bIns="42962"/>
          <a:lstStyle/>
          <a:p>
            <a:pPr eaLnBrk="1" hangingPunct="1">
              <a:defRPr/>
            </a:pPr>
            <a:r>
              <a:rPr lang="en-US" sz="3200" b="1" dirty="0">
                <a:solidFill>
                  <a:srgbClr val="23B0E6"/>
                </a:solidFill>
                <a:latin typeface="Arial" charset="0"/>
                <a:cs typeface="+mn-cs"/>
              </a:rPr>
              <a:t>Vinicius Apolinario</a:t>
            </a:r>
            <a:endParaRPr lang="en-US" sz="2800" b="1" dirty="0">
              <a:solidFill>
                <a:srgbClr val="23B0E6"/>
              </a:solidFill>
              <a:latin typeface="Arial" charset="0"/>
              <a:cs typeface="+mn-cs"/>
            </a:endParaRP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Sr. Cloud Advocate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Microsoft</a:t>
            </a:r>
          </a:p>
          <a:p>
            <a:pPr>
              <a:defRPr/>
            </a:pPr>
            <a:r>
              <a:rPr lang="en-US" sz="2400" b="1" dirty="0">
                <a:solidFill>
                  <a:srgbClr val="23B0E6"/>
                </a:solidFill>
                <a:latin typeface="Arial" charset="0"/>
              </a:rPr>
              <a:t>@vrapolinario</a:t>
            </a:r>
          </a:p>
          <a:p>
            <a:pPr eaLnBrk="1" hangingPunct="1">
              <a:defRPr/>
            </a:pPr>
            <a:endParaRPr lang="en-US" b="1" dirty="0">
              <a:solidFill>
                <a:srgbClr val="1F497D"/>
              </a:solidFill>
              <a:latin typeface="Arial" charset="0"/>
              <a:cs typeface="+mn-cs"/>
            </a:endParaRPr>
          </a:p>
          <a:p>
            <a:pPr eaLnBrk="1" hangingPunct="1">
              <a:defRPr/>
            </a:pPr>
            <a:endParaRPr lang="en-US" sz="1400" dirty="0">
              <a:solidFill>
                <a:srgbClr val="1F497D"/>
              </a:solidFill>
              <a:latin typeface="Times New Roman" pitchFamily="28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41B17D-29BB-DB7A-A0DF-C4163F9FB69E}"/>
              </a:ext>
            </a:extLst>
          </p:cNvPr>
          <p:cNvSpPr txBox="1"/>
          <p:nvPr/>
        </p:nvSpPr>
        <p:spPr>
          <a:xfrm>
            <a:off x="4867275" y="2580774"/>
            <a:ext cx="1600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Session Survey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017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70D0912-1AFE-478F-BCA1-9ED0200BF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0"/>
            <a:ext cx="9101138" cy="5143500"/>
          </a:xfrm>
          <a:prstGeom prst="rect">
            <a:avLst/>
          </a:prstGeom>
        </p:spPr>
      </p:pic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1EAD754-9B6A-48D8-8A95-F4F8FB189BD1}"/>
              </a:ext>
            </a:extLst>
          </p:cNvPr>
          <p:cNvGrpSpPr/>
          <p:nvPr/>
        </p:nvGrpSpPr>
        <p:grpSpPr>
          <a:xfrm>
            <a:off x="4108609" y="1695000"/>
            <a:ext cx="4226600" cy="1753501"/>
            <a:chOff x="3445158" y="2343490"/>
            <a:chExt cx="5635467" cy="2338001"/>
          </a:xfrm>
          <a:effectLst>
            <a:outerShdw blurRad="101600" dist="990600" dir="2880000" sy="-23000" kx="800400" algn="br" rotWithShape="0">
              <a:prstClr val="black">
                <a:alpha val="30000"/>
              </a:prstClr>
            </a:outerShdw>
          </a:effectLst>
        </p:grpSpPr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48BB7BE0-523D-4D12-BAD6-0ED2ECBB909D}"/>
                </a:ext>
              </a:extLst>
            </p:cNvPr>
            <p:cNvGrpSpPr/>
            <p:nvPr/>
          </p:nvGrpSpPr>
          <p:grpSpPr>
            <a:xfrm>
              <a:off x="3445158" y="2343490"/>
              <a:ext cx="5635467" cy="2338001"/>
              <a:chOff x="4927490" y="2028295"/>
              <a:chExt cx="6752459" cy="2801410"/>
            </a:xfrm>
          </p:grpSpPr>
          <p:sp>
            <p:nvSpPr>
              <p:cNvPr id="133" name="Rectangle: Rounded Corners 132">
                <a:extLst>
                  <a:ext uri="{FF2B5EF4-FFF2-40B4-BE49-F238E27FC236}">
                    <a16:creationId xmlns:a16="http://schemas.microsoft.com/office/drawing/2014/main" id="{F40344FA-0CFA-490C-8D42-6A2546A91F00}"/>
                  </a:ext>
                </a:extLst>
              </p:cNvPr>
              <p:cNvSpPr/>
              <p:nvPr/>
            </p:nvSpPr>
            <p:spPr bwMode="auto">
              <a:xfrm>
                <a:off x="4927490" y="2028295"/>
                <a:ext cx="6752459" cy="2801410"/>
              </a:xfrm>
              <a:prstGeom prst="roundRect">
                <a:avLst>
                  <a:gd name="adj" fmla="val 703"/>
                </a:avLst>
              </a:prstGeom>
              <a:solidFill>
                <a:srgbClr val="FCF9F8">
                  <a:alpha val="2000"/>
                </a:srgbClr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82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134" name="Rectangle: Rounded Corners 133">
                <a:extLst>
                  <a:ext uri="{FF2B5EF4-FFF2-40B4-BE49-F238E27FC236}">
                    <a16:creationId xmlns:a16="http://schemas.microsoft.com/office/drawing/2014/main" id="{B80846D3-175E-4B3F-A15E-3DC07DE8E90B}"/>
                  </a:ext>
                </a:extLst>
              </p:cNvPr>
              <p:cNvSpPr/>
              <p:nvPr/>
            </p:nvSpPr>
            <p:spPr bwMode="auto">
              <a:xfrm>
                <a:off x="5235389" y="2270513"/>
                <a:ext cx="6173363" cy="1631334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OS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Rectangle: Rounded Corners 134">
                <a:extLst>
                  <a:ext uri="{FF2B5EF4-FFF2-40B4-BE49-F238E27FC236}">
                    <a16:creationId xmlns:a16="http://schemas.microsoft.com/office/drawing/2014/main" id="{D2ECE2B5-84FC-4665-980F-A86FE7D368CB}"/>
                  </a:ext>
                </a:extLst>
              </p:cNvPr>
              <p:cNvSpPr/>
              <p:nvPr/>
            </p:nvSpPr>
            <p:spPr bwMode="auto">
              <a:xfrm>
                <a:off x="7216688" y="3134363"/>
                <a:ext cx="4027523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Kernel</a:t>
                </a:r>
              </a:p>
            </p:txBody>
          </p:sp>
          <p:sp>
            <p:nvSpPr>
              <p:cNvPr id="136" name="Rectangle: Rounded Corners 135">
                <a:extLst>
                  <a:ext uri="{FF2B5EF4-FFF2-40B4-BE49-F238E27FC236}">
                    <a16:creationId xmlns:a16="http://schemas.microsoft.com/office/drawing/2014/main" id="{F5E64D21-1F99-4614-BA33-63301CF402E2}"/>
                  </a:ext>
                </a:extLst>
              </p:cNvPr>
              <p:cNvSpPr/>
              <p:nvPr/>
            </p:nvSpPr>
            <p:spPr bwMode="auto">
              <a:xfrm>
                <a:off x="5235389" y="4013501"/>
                <a:ext cx="6173363" cy="573987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  Hardware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528A2648-58CB-47AD-A86D-CE3F4C124E6E}"/>
                  </a:ext>
                </a:extLst>
              </p:cNvPr>
              <p:cNvGrpSpPr/>
              <p:nvPr/>
            </p:nvGrpSpPr>
            <p:grpSpPr>
              <a:xfrm>
                <a:off x="7358959" y="3250623"/>
                <a:ext cx="342890" cy="353654"/>
                <a:chOff x="893763" y="-434975"/>
                <a:chExt cx="869950" cy="869950"/>
              </a:xfrm>
            </p:grpSpPr>
            <p:sp>
              <p:nvSpPr>
                <p:cNvPr id="158" name="Freeform 12">
                  <a:extLst>
                    <a:ext uri="{FF2B5EF4-FFF2-40B4-BE49-F238E27FC236}">
                      <a16:creationId xmlns:a16="http://schemas.microsoft.com/office/drawing/2014/main" id="{880F07C8-FFC5-4B79-A716-8833731902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142" y="-179534"/>
                  <a:ext cx="345953" cy="359073"/>
                </a:xfrm>
                <a:custGeom>
                  <a:avLst/>
                  <a:gdLst>
                    <a:gd name="T0" fmla="*/ 125 w 142"/>
                    <a:gd name="T1" fmla="*/ 146 h 146"/>
                    <a:gd name="T2" fmla="*/ 18 w 142"/>
                    <a:gd name="T3" fmla="*/ 146 h 146"/>
                    <a:gd name="T4" fmla="*/ 0 w 142"/>
                    <a:gd name="T5" fmla="*/ 128 h 146"/>
                    <a:gd name="T6" fmla="*/ 0 w 142"/>
                    <a:gd name="T7" fmla="*/ 19 h 146"/>
                    <a:gd name="T8" fmla="*/ 18 w 142"/>
                    <a:gd name="T9" fmla="*/ 0 h 146"/>
                    <a:gd name="T10" fmla="*/ 125 w 142"/>
                    <a:gd name="T11" fmla="*/ 0 h 146"/>
                    <a:gd name="T12" fmla="*/ 142 w 142"/>
                    <a:gd name="T13" fmla="*/ 19 h 146"/>
                    <a:gd name="T14" fmla="*/ 142 w 142"/>
                    <a:gd name="T15" fmla="*/ 128 h 146"/>
                    <a:gd name="T16" fmla="*/ 125 w 142"/>
                    <a:gd name="T17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6">
                      <a:moveTo>
                        <a:pt x="125" y="146"/>
                      </a:moveTo>
                      <a:cubicBezTo>
                        <a:pt x="18" y="146"/>
                        <a:pt x="18" y="146"/>
                        <a:pt x="18" y="146"/>
                      </a:cubicBezTo>
                      <a:cubicBezTo>
                        <a:pt x="8" y="146"/>
                        <a:pt x="0" y="138"/>
                        <a:pt x="0" y="12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4" y="0"/>
                        <a:pt x="142" y="9"/>
                        <a:pt x="142" y="19"/>
                      </a:cubicBezTo>
                      <a:cubicBezTo>
                        <a:pt x="142" y="128"/>
                        <a:pt x="142" y="128"/>
                        <a:pt x="142" y="128"/>
                      </a:cubicBezTo>
                      <a:cubicBezTo>
                        <a:pt x="142" y="138"/>
                        <a:pt x="134" y="146"/>
                        <a:pt x="125" y="146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9" name="Rectangle 13">
                  <a:extLst>
                    <a:ext uri="{FF2B5EF4-FFF2-40B4-BE49-F238E27FC236}">
                      <a16:creationId xmlns:a16="http://schemas.microsoft.com/office/drawing/2014/main" id="{50C69FAE-9C9B-497B-BA76-112E3A36F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6475" y="-325438"/>
                  <a:ext cx="641350" cy="650876"/>
                </a:xfrm>
                <a:prstGeom prst="rect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0" name="Line 14">
                  <a:extLst>
                    <a:ext uri="{FF2B5EF4-FFF2-40B4-BE49-F238E27FC236}">
                      <a16:creationId xmlns:a16="http://schemas.microsoft.com/office/drawing/2014/main" id="{E44E4B8A-84E3-43A9-92A7-B79C4E5765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1" name="Line 15">
                  <a:extLst>
                    <a:ext uri="{FF2B5EF4-FFF2-40B4-BE49-F238E27FC236}">
                      <a16:creationId xmlns:a16="http://schemas.microsoft.com/office/drawing/2014/main" id="{4FECC3C3-03A8-4347-88BA-B1179578AF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2" name="Line 16">
                  <a:extLst>
                    <a:ext uri="{FF2B5EF4-FFF2-40B4-BE49-F238E27FC236}">
                      <a16:creationId xmlns:a16="http://schemas.microsoft.com/office/drawing/2014/main" id="{3B156BE3-7E68-4644-9FDC-0F85629B51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Line 17">
                  <a:extLst>
                    <a:ext uri="{FF2B5EF4-FFF2-40B4-BE49-F238E27FC236}">
                      <a16:creationId xmlns:a16="http://schemas.microsoft.com/office/drawing/2014/main" id="{7F9F3256-87F0-485D-B0A7-60042DF824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Line 18">
                  <a:extLst>
                    <a:ext uri="{FF2B5EF4-FFF2-40B4-BE49-F238E27FC236}">
                      <a16:creationId xmlns:a16="http://schemas.microsoft.com/office/drawing/2014/main" id="{59B2AD41-664C-4A2D-A035-AFEB420FB6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Line 19">
                  <a:extLst>
                    <a:ext uri="{FF2B5EF4-FFF2-40B4-BE49-F238E27FC236}">
                      <a16:creationId xmlns:a16="http://schemas.microsoft.com/office/drawing/2014/main" id="{A78C606D-31B0-43AB-8846-6871FED4E2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6" name="Line 20">
                  <a:extLst>
                    <a:ext uri="{FF2B5EF4-FFF2-40B4-BE49-F238E27FC236}">
                      <a16:creationId xmlns:a16="http://schemas.microsoft.com/office/drawing/2014/main" id="{482290AD-4AC0-47CD-A84E-C40D842807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-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Line 22">
                  <a:extLst>
                    <a:ext uri="{FF2B5EF4-FFF2-40B4-BE49-F238E27FC236}">
                      <a16:creationId xmlns:a16="http://schemas.microsoft.com/office/drawing/2014/main" id="{5D33873E-C196-421C-9A7A-6B81F8E990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0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8" name="Line 23">
                  <a:extLst>
                    <a:ext uri="{FF2B5EF4-FFF2-40B4-BE49-F238E27FC236}">
                      <a16:creationId xmlns:a16="http://schemas.microsoft.com/office/drawing/2014/main" id="{4D62D044-7016-43E6-9C70-8BF5B1AB755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Line 24">
                  <a:extLst>
                    <a:ext uri="{FF2B5EF4-FFF2-40B4-BE49-F238E27FC236}">
                      <a16:creationId xmlns:a16="http://schemas.microsoft.com/office/drawing/2014/main" id="{F8D9BBA0-EFDE-4531-8446-FDABF788F3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-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Line 25">
                  <a:extLst>
                    <a:ext uri="{FF2B5EF4-FFF2-40B4-BE49-F238E27FC236}">
                      <a16:creationId xmlns:a16="http://schemas.microsoft.com/office/drawing/2014/main" id="{FC095E5C-70CF-4387-89CA-5698D701E4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0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Line 26">
                  <a:extLst>
                    <a:ext uri="{FF2B5EF4-FFF2-40B4-BE49-F238E27FC236}">
                      <a16:creationId xmlns:a16="http://schemas.microsoft.com/office/drawing/2014/main" id="{258F08CF-A927-4B80-971D-61351B72E4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A5601045-165B-4936-B8BA-6111282C2350}"/>
                  </a:ext>
                </a:extLst>
              </p:cNvPr>
              <p:cNvGrpSpPr/>
              <p:nvPr/>
            </p:nvGrpSpPr>
            <p:grpSpPr>
              <a:xfrm>
                <a:off x="5400483" y="4190956"/>
                <a:ext cx="438971" cy="217484"/>
                <a:chOff x="92603" y="44698"/>
                <a:chExt cx="851960" cy="353283"/>
              </a:xfrm>
            </p:grpSpPr>
            <p:sp>
              <p:nvSpPr>
                <p:cNvPr id="153" name="Oval 32">
                  <a:extLst>
                    <a:ext uri="{FF2B5EF4-FFF2-40B4-BE49-F238E27FC236}">
                      <a16:creationId xmlns:a16="http://schemas.microsoft.com/office/drawing/2014/main" id="{ABF07CD9-94A4-4F45-8899-84A534AF3A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203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4" name="Oval 33">
                  <a:extLst>
                    <a:ext uri="{FF2B5EF4-FFF2-40B4-BE49-F238E27FC236}">
                      <a16:creationId xmlns:a16="http://schemas.microsoft.com/office/drawing/2014/main" id="{23843F2C-3CCD-4310-8ACB-54D8387871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439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5" name="Oval 34">
                  <a:extLst>
                    <a:ext uri="{FF2B5EF4-FFF2-40B4-BE49-F238E27FC236}">
                      <a16:creationId xmlns:a16="http://schemas.microsoft.com/office/drawing/2014/main" id="{3C959A6E-C636-438B-9AC2-452BE238D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396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6" name="Rectangle: Rounded Corners 155">
                  <a:extLst>
                    <a:ext uri="{FF2B5EF4-FFF2-40B4-BE49-F238E27FC236}">
                      <a16:creationId xmlns:a16="http://schemas.microsoft.com/office/drawing/2014/main" id="{782C8925-6219-49C2-BA07-2123CB6C409A}"/>
                    </a:ext>
                  </a:extLst>
                </p:cNvPr>
                <p:cNvSpPr/>
                <p:nvPr/>
              </p:nvSpPr>
              <p:spPr bwMode="auto">
                <a:xfrm>
                  <a:off x="92603" y="44698"/>
                  <a:ext cx="851960" cy="353283"/>
                </a:xfrm>
                <a:prstGeom prst="roundRect">
                  <a:avLst>
                    <a:gd name="adj" fmla="val 5112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57" name="Rectangle: Rounded Corners 156">
                  <a:extLst>
                    <a:ext uri="{FF2B5EF4-FFF2-40B4-BE49-F238E27FC236}">
                      <a16:creationId xmlns:a16="http://schemas.microsoft.com/office/drawing/2014/main" id="{A13F25DD-F7A6-4715-8CC5-83B55E10C479}"/>
                    </a:ext>
                  </a:extLst>
                </p:cNvPr>
                <p:cNvSpPr/>
                <p:nvPr/>
              </p:nvSpPr>
              <p:spPr bwMode="auto">
                <a:xfrm>
                  <a:off x="196192" y="173038"/>
                  <a:ext cx="297827" cy="99345"/>
                </a:xfrm>
                <a:prstGeom prst="roundRect">
                  <a:avLst>
                    <a:gd name="adj" fmla="val 11824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930D55FB-C8E9-4591-95EE-FB8A99CEC028}"/>
                  </a:ext>
                </a:extLst>
              </p:cNvPr>
              <p:cNvSpPr/>
              <p:nvPr/>
            </p:nvSpPr>
            <p:spPr bwMode="auto">
              <a:xfrm>
                <a:off x="7216689" y="2440653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Applications</a:t>
                </a:r>
              </a:p>
            </p:txBody>
          </p:sp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08F7FB8-1D4C-4BD1-9420-DE76F0D27481}"/>
                  </a:ext>
                </a:extLst>
              </p:cNvPr>
              <p:cNvGrpSpPr/>
              <p:nvPr/>
            </p:nvGrpSpPr>
            <p:grpSpPr>
              <a:xfrm>
                <a:off x="7340510" y="2592633"/>
                <a:ext cx="349200" cy="278952"/>
                <a:chOff x="11757025" y="2832101"/>
                <a:chExt cx="462140" cy="365125"/>
              </a:xfrm>
            </p:grpSpPr>
            <p:sp>
              <p:nvSpPr>
                <p:cNvPr id="147" name="Freeform 30">
                  <a:extLst>
                    <a:ext uri="{FF2B5EF4-FFF2-40B4-BE49-F238E27FC236}">
                      <a16:creationId xmlns:a16="http://schemas.microsoft.com/office/drawing/2014/main" id="{8CFF9444-30AF-4D44-9CEF-D682B8BE58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313" y="2832101"/>
                  <a:ext cx="450852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8" name="Line 31">
                  <a:extLst>
                    <a:ext uri="{FF2B5EF4-FFF2-40B4-BE49-F238E27FC236}">
                      <a16:creationId xmlns:a16="http://schemas.microsoft.com/office/drawing/2014/main" id="{1F91E369-F3EB-4C4B-8685-E939222085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9" name="Oval 32">
                  <a:extLst>
                    <a:ext uri="{FF2B5EF4-FFF2-40B4-BE49-F238E27FC236}">
                      <a16:creationId xmlns:a16="http://schemas.microsoft.com/office/drawing/2014/main" id="{D0B6BD39-1880-42EC-B41B-AA97309752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0" name="Oval 33">
                  <a:extLst>
                    <a:ext uri="{FF2B5EF4-FFF2-40B4-BE49-F238E27FC236}">
                      <a16:creationId xmlns:a16="http://schemas.microsoft.com/office/drawing/2014/main" id="{1C79274B-A8CF-47FD-9216-05355CFE9F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1" name="Oval 34">
                  <a:extLst>
                    <a:ext uri="{FF2B5EF4-FFF2-40B4-BE49-F238E27FC236}">
                      <a16:creationId xmlns:a16="http://schemas.microsoft.com/office/drawing/2014/main" id="{DBEBF225-0AAB-4D9A-AD8F-862142EAA2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52" name="Line 35">
                  <a:extLst>
                    <a:ext uri="{FF2B5EF4-FFF2-40B4-BE49-F238E27FC236}">
                      <a16:creationId xmlns:a16="http://schemas.microsoft.com/office/drawing/2014/main" id="{CB1806B9-A91B-43AE-B06F-F97CA55057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41" name="Rectangle: Rounded Corners 140">
                <a:extLst>
                  <a:ext uri="{FF2B5EF4-FFF2-40B4-BE49-F238E27FC236}">
                    <a16:creationId xmlns:a16="http://schemas.microsoft.com/office/drawing/2014/main" id="{646F2323-BBC6-46AB-BD7A-3B9D12921814}"/>
                  </a:ext>
                </a:extLst>
              </p:cNvPr>
              <p:cNvSpPr/>
              <p:nvPr/>
            </p:nvSpPr>
            <p:spPr bwMode="auto">
              <a:xfrm>
                <a:off x="9321855" y="2446794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E477A1B7-229E-409F-94C4-B29BC4E77E7E}"/>
                  </a:ext>
                </a:extLst>
              </p:cNvPr>
              <p:cNvGrpSpPr/>
              <p:nvPr/>
            </p:nvGrpSpPr>
            <p:grpSpPr>
              <a:xfrm>
                <a:off x="9446944" y="2627805"/>
                <a:ext cx="241939" cy="244454"/>
                <a:chOff x="882651" y="200026"/>
                <a:chExt cx="763587" cy="771525"/>
              </a:xfrm>
            </p:grpSpPr>
            <p:sp>
              <p:nvSpPr>
                <p:cNvPr id="143" name="Freeform 5">
                  <a:extLst>
                    <a:ext uri="{FF2B5EF4-FFF2-40B4-BE49-F238E27FC236}">
                      <a16:creationId xmlns:a16="http://schemas.microsoft.com/office/drawing/2014/main" id="{336638C1-484D-4C6E-946F-2A2D98A62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44" name="Freeform 6">
                  <a:extLst>
                    <a:ext uri="{FF2B5EF4-FFF2-40B4-BE49-F238E27FC236}">
                      <a16:creationId xmlns:a16="http://schemas.microsoft.com/office/drawing/2014/main" id="{87A99F72-529B-4626-A7E2-8EEA742516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45" name="Freeform 7">
                  <a:extLst>
                    <a:ext uri="{FF2B5EF4-FFF2-40B4-BE49-F238E27FC236}">
                      <a16:creationId xmlns:a16="http://schemas.microsoft.com/office/drawing/2014/main" id="{EA46A21A-007A-4D92-B962-BF3CA474E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46" name="Freeform 8">
                  <a:extLst>
                    <a:ext uri="{FF2B5EF4-FFF2-40B4-BE49-F238E27FC236}">
                      <a16:creationId xmlns:a16="http://schemas.microsoft.com/office/drawing/2014/main" id="{5C3E98D3-45CF-426B-80DB-70AAB7AF65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32" name="Freeform 879">
              <a:extLst>
                <a:ext uri="{FF2B5EF4-FFF2-40B4-BE49-F238E27FC236}">
                  <a16:creationId xmlns:a16="http://schemas.microsoft.com/office/drawing/2014/main" id="{3D8044D8-A9FA-4A48-B4B8-4EF4E9D3F5F8}"/>
                </a:ext>
              </a:extLst>
            </p:cNvPr>
            <p:cNvSpPr/>
            <p:nvPr/>
          </p:nvSpPr>
          <p:spPr bwMode="auto">
            <a:xfrm>
              <a:off x="3852076" y="3077372"/>
              <a:ext cx="342021" cy="273650"/>
            </a:xfrm>
            <a:custGeom>
              <a:avLst/>
              <a:gdLst>
                <a:gd name="connsiteX0" fmla="*/ 1236398 w 1818967"/>
                <a:gd name="connsiteY0" fmla="*/ 749265 h 1455351"/>
                <a:gd name="connsiteX1" fmla="*/ 1111656 w 1818967"/>
                <a:gd name="connsiteY1" fmla="*/ 873790 h 1455351"/>
                <a:gd name="connsiteX2" fmla="*/ 1236398 w 1818967"/>
                <a:gd name="connsiteY2" fmla="*/ 998317 h 1455351"/>
                <a:gd name="connsiteX3" fmla="*/ 1361140 w 1818967"/>
                <a:gd name="connsiteY3" fmla="*/ 873790 h 1455351"/>
                <a:gd name="connsiteX4" fmla="*/ 1236398 w 1818967"/>
                <a:gd name="connsiteY4" fmla="*/ 749265 h 1455351"/>
                <a:gd name="connsiteX5" fmla="*/ 1236398 w 1818967"/>
                <a:gd name="connsiteY5" fmla="*/ 624739 h 1455351"/>
                <a:gd name="connsiteX6" fmla="*/ 1485881 w 1818967"/>
                <a:gd name="connsiteY6" fmla="*/ 873790 h 1455351"/>
                <a:gd name="connsiteX7" fmla="*/ 1236398 w 1818967"/>
                <a:gd name="connsiteY7" fmla="*/ 1122843 h 1455351"/>
                <a:gd name="connsiteX8" fmla="*/ 986913 w 1818967"/>
                <a:gd name="connsiteY8" fmla="*/ 873790 h 1455351"/>
                <a:gd name="connsiteX9" fmla="*/ 1236398 w 1818967"/>
                <a:gd name="connsiteY9" fmla="*/ 624739 h 1455351"/>
                <a:gd name="connsiteX10" fmla="*/ 1236398 w 1818967"/>
                <a:gd name="connsiteY10" fmla="*/ 526737 h 1455351"/>
                <a:gd name="connsiteX11" fmla="*/ 888744 w 1818967"/>
                <a:gd name="connsiteY11" fmla="*/ 873790 h 1455351"/>
                <a:gd name="connsiteX12" fmla="*/ 1236398 w 1818967"/>
                <a:gd name="connsiteY12" fmla="*/ 1220843 h 1455351"/>
                <a:gd name="connsiteX13" fmla="*/ 1584052 w 1818967"/>
                <a:gd name="connsiteY13" fmla="*/ 873790 h 1455351"/>
                <a:gd name="connsiteX14" fmla="*/ 1236398 w 1818967"/>
                <a:gd name="connsiteY14" fmla="*/ 526737 h 1455351"/>
                <a:gd name="connsiteX15" fmla="*/ 379147 w 1818967"/>
                <a:gd name="connsiteY15" fmla="*/ 297447 h 1455351"/>
                <a:gd name="connsiteX16" fmla="*/ 297963 w 1818967"/>
                <a:gd name="connsiteY16" fmla="*/ 378490 h 1455351"/>
                <a:gd name="connsiteX17" fmla="*/ 379147 w 1818967"/>
                <a:gd name="connsiteY17" fmla="*/ 459534 h 1455351"/>
                <a:gd name="connsiteX18" fmla="*/ 460331 w 1818967"/>
                <a:gd name="connsiteY18" fmla="*/ 378490 h 1455351"/>
                <a:gd name="connsiteX19" fmla="*/ 379147 w 1818967"/>
                <a:gd name="connsiteY19" fmla="*/ 297447 h 1455351"/>
                <a:gd name="connsiteX20" fmla="*/ 1236398 w 1818967"/>
                <a:gd name="connsiteY20" fmla="*/ 292229 h 1455351"/>
                <a:gd name="connsiteX21" fmla="*/ 1320190 w 1818967"/>
                <a:gd name="connsiteY21" fmla="*/ 298861 h 1455351"/>
                <a:gd name="connsiteX22" fmla="*/ 1572781 w 1818967"/>
                <a:gd name="connsiteY22" fmla="*/ 431325 h 1455351"/>
                <a:gd name="connsiteX23" fmla="*/ 1589861 w 1818967"/>
                <a:gd name="connsiteY23" fmla="*/ 412877 h 1455351"/>
                <a:gd name="connsiteX24" fmla="*/ 1701326 w 1818967"/>
                <a:gd name="connsiteY24" fmla="*/ 524406 h 1455351"/>
                <a:gd name="connsiteX25" fmla="*/ 1814113 w 1818967"/>
                <a:gd name="connsiteY25" fmla="*/ 802251 h 1455351"/>
                <a:gd name="connsiteX26" fmla="*/ 1818967 w 1818967"/>
                <a:gd name="connsiteY26" fmla="*/ 873790 h 1455351"/>
                <a:gd name="connsiteX27" fmla="*/ 1813930 w 1818967"/>
                <a:gd name="connsiteY27" fmla="*/ 945892 h 1455351"/>
                <a:gd name="connsiteX28" fmla="*/ 1802677 w 1818967"/>
                <a:gd name="connsiteY28" fmla="*/ 950133 h 1455351"/>
                <a:gd name="connsiteX29" fmla="*/ 1802459 w 1818967"/>
                <a:gd name="connsiteY29" fmla="*/ 950082 h 1455351"/>
                <a:gd name="connsiteX30" fmla="*/ 1700807 w 1818967"/>
                <a:gd name="connsiteY30" fmla="*/ 1223162 h 1455351"/>
                <a:gd name="connsiteX31" fmla="*/ 1591066 w 1818967"/>
                <a:gd name="connsiteY31" fmla="*/ 1334420 h 1455351"/>
                <a:gd name="connsiteX32" fmla="*/ 1319672 w 1818967"/>
                <a:gd name="connsiteY32" fmla="*/ 1448738 h 1455351"/>
                <a:gd name="connsiteX33" fmla="*/ 1236398 w 1818967"/>
                <a:gd name="connsiteY33" fmla="*/ 1455351 h 1455351"/>
                <a:gd name="connsiteX34" fmla="*/ 1154750 w 1818967"/>
                <a:gd name="connsiteY34" fmla="*/ 1449111 h 1455351"/>
                <a:gd name="connsiteX35" fmla="*/ 881315 w 1818967"/>
                <a:gd name="connsiteY35" fmla="*/ 1333475 h 1455351"/>
                <a:gd name="connsiteX36" fmla="*/ 770921 w 1818967"/>
                <a:gd name="connsiteY36" fmla="*/ 1222444 h 1455351"/>
                <a:gd name="connsiteX37" fmla="*/ 659333 w 1818967"/>
                <a:gd name="connsiteY37" fmla="*/ 949586 h 1455351"/>
                <a:gd name="connsiteX38" fmla="*/ 653827 w 1818967"/>
                <a:gd name="connsiteY38" fmla="*/ 873790 h 1455351"/>
                <a:gd name="connsiteX39" fmla="*/ 658950 w 1818967"/>
                <a:gd name="connsiteY39" fmla="*/ 798937 h 1455351"/>
                <a:gd name="connsiteX40" fmla="*/ 778466 w 1818967"/>
                <a:gd name="connsiteY40" fmla="*/ 536259 h 1455351"/>
                <a:gd name="connsiteX41" fmla="*/ 768790 w 1818967"/>
                <a:gd name="connsiteY41" fmla="*/ 528593 h 1455351"/>
                <a:gd name="connsiteX42" fmla="*/ 876529 w 1818967"/>
                <a:gd name="connsiteY42" fmla="*/ 417043 h 1455351"/>
                <a:gd name="connsiteX43" fmla="*/ 1153132 w 1818967"/>
                <a:gd name="connsiteY43" fmla="*/ 302412 h 1455351"/>
                <a:gd name="connsiteX44" fmla="*/ 1152445 w 1818967"/>
                <a:gd name="connsiteY44" fmla="*/ 298947 h 1455351"/>
                <a:gd name="connsiteX45" fmla="*/ 1236398 w 1818967"/>
                <a:gd name="connsiteY45" fmla="*/ 292229 h 1455351"/>
                <a:gd name="connsiteX46" fmla="*/ 379147 w 1818967"/>
                <a:gd name="connsiteY46" fmla="*/ 216403 h 1455351"/>
                <a:gd name="connsiteX47" fmla="*/ 541515 w 1818967"/>
                <a:gd name="connsiteY47" fmla="*/ 378490 h 1455351"/>
                <a:gd name="connsiteX48" fmla="*/ 379147 w 1818967"/>
                <a:gd name="connsiteY48" fmla="*/ 540578 h 1455351"/>
                <a:gd name="connsiteX49" fmla="*/ 216778 w 1818967"/>
                <a:gd name="connsiteY49" fmla="*/ 378490 h 1455351"/>
                <a:gd name="connsiteX50" fmla="*/ 379147 w 1818967"/>
                <a:gd name="connsiteY50" fmla="*/ 216403 h 1455351"/>
                <a:gd name="connsiteX51" fmla="*/ 379147 w 1818967"/>
                <a:gd name="connsiteY51" fmla="*/ 152622 h 1455351"/>
                <a:gd name="connsiteX52" fmla="*/ 152888 w 1818967"/>
                <a:gd name="connsiteY52" fmla="*/ 378490 h 1455351"/>
                <a:gd name="connsiteX53" fmla="*/ 379147 w 1818967"/>
                <a:gd name="connsiteY53" fmla="*/ 604358 h 1455351"/>
                <a:gd name="connsiteX54" fmla="*/ 605406 w 1818967"/>
                <a:gd name="connsiteY54" fmla="*/ 378490 h 1455351"/>
                <a:gd name="connsiteX55" fmla="*/ 379147 w 1818967"/>
                <a:gd name="connsiteY55" fmla="*/ 152622 h 1455351"/>
                <a:gd name="connsiteX56" fmla="*/ 379147 w 1818967"/>
                <a:gd name="connsiteY56" fmla="*/ 0 h 1455351"/>
                <a:gd name="connsiteX57" fmla="*/ 433680 w 1818967"/>
                <a:gd name="connsiteY57" fmla="*/ 4316 h 1455351"/>
                <a:gd name="connsiteX58" fmla="*/ 598071 w 1818967"/>
                <a:gd name="connsiteY58" fmla="*/ 90526 h 1455351"/>
                <a:gd name="connsiteX59" fmla="*/ 609187 w 1818967"/>
                <a:gd name="connsiteY59" fmla="*/ 78520 h 1455351"/>
                <a:gd name="connsiteX60" fmla="*/ 681730 w 1818967"/>
                <a:gd name="connsiteY60" fmla="*/ 151105 h 1455351"/>
                <a:gd name="connsiteX61" fmla="*/ 755134 w 1818967"/>
                <a:gd name="connsiteY61" fmla="*/ 331931 h 1455351"/>
                <a:gd name="connsiteX62" fmla="*/ 758293 w 1818967"/>
                <a:gd name="connsiteY62" fmla="*/ 378490 h 1455351"/>
                <a:gd name="connsiteX63" fmla="*/ 755015 w 1818967"/>
                <a:gd name="connsiteY63" fmla="*/ 425415 h 1455351"/>
                <a:gd name="connsiteX64" fmla="*/ 747691 w 1818967"/>
                <a:gd name="connsiteY64" fmla="*/ 428175 h 1455351"/>
                <a:gd name="connsiteX65" fmla="*/ 747549 w 1818967"/>
                <a:gd name="connsiteY65" fmla="*/ 428142 h 1455351"/>
                <a:gd name="connsiteX66" fmla="*/ 681392 w 1818967"/>
                <a:gd name="connsiteY66" fmla="*/ 605867 h 1455351"/>
                <a:gd name="connsiteX67" fmla="*/ 609971 w 1818967"/>
                <a:gd name="connsiteY67" fmla="*/ 678276 h 1455351"/>
                <a:gd name="connsiteX68" fmla="*/ 433343 w 1818967"/>
                <a:gd name="connsiteY68" fmla="*/ 752676 h 1455351"/>
                <a:gd name="connsiteX69" fmla="*/ 379147 w 1818967"/>
                <a:gd name="connsiteY69" fmla="*/ 756980 h 1455351"/>
                <a:gd name="connsiteX70" fmla="*/ 326009 w 1818967"/>
                <a:gd name="connsiteY70" fmla="*/ 752919 h 1455351"/>
                <a:gd name="connsiteX71" fmla="*/ 148053 w 1818967"/>
                <a:gd name="connsiteY71" fmla="*/ 677661 h 1455351"/>
                <a:gd name="connsiteX72" fmla="*/ 76207 w 1818967"/>
                <a:gd name="connsiteY72" fmla="*/ 605400 h 1455351"/>
                <a:gd name="connsiteX73" fmla="*/ 3583 w 1818967"/>
                <a:gd name="connsiteY73" fmla="*/ 427819 h 1455351"/>
                <a:gd name="connsiteX74" fmla="*/ 0 w 1818967"/>
                <a:gd name="connsiteY74" fmla="*/ 378490 h 1455351"/>
                <a:gd name="connsiteX75" fmla="*/ 3334 w 1818967"/>
                <a:gd name="connsiteY75" fmla="*/ 329774 h 1455351"/>
                <a:gd name="connsiteX76" fmla="*/ 81117 w 1818967"/>
                <a:gd name="connsiteY76" fmla="*/ 158819 h 1455351"/>
                <a:gd name="connsiteX77" fmla="*/ 74820 w 1818967"/>
                <a:gd name="connsiteY77" fmla="*/ 153830 h 1455351"/>
                <a:gd name="connsiteX78" fmla="*/ 144938 w 1818967"/>
                <a:gd name="connsiteY78" fmla="*/ 81231 h 1455351"/>
                <a:gd name="connsiteX79" fmla="*/ 324956 w 1818967"/>
                <a:gd name="connsiteY79" fmla="*/ 6627 h 1455351"/>
                <a:gd name="connsiteX80" fmla="*/ 324509 w 1818967"/>
                <a:gd name="connsiteY80" fmla="*/ 4372 h 1455351"/>
                <a:gd name="connsiteX81" fmla="*/ 379147 w 1818967"/>
                <a:gd name="connsiteY81" fmla="*/ 0 h 145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18967" h="1455351">
                  <a:moveTo>
                    <a:pt x="1236398" y="749265"/>
                  </a:moveTo>
                  <a:cubicBezTo>
                    <a:pt x="1167505" y="749265"/>
                    <a:pt x="1111656" y="805017"/>
                    <a:pt x="1111656" y="873790"/>
                  </a:cubicBezTo>
                  <a:cubicBezTo>
                    <a:pt x="1111656" y="942565"/>
                    <a:pt x="1167505" y="998317"/>
                    <a:pt x="1236398" y="998317"/>
                  </a:cubicBezTo>
                  <a:cubicBezTo>
                    <a:pt x="1305291" y="998317"/>
                    <a:pt x="1361140" y="942565"/>
                    <a:pt x="1361140" y="873790"/>
                  </a:cubicBezTo>
                  <a:cubicBezTo>
                    <a:pt x="1361140" y="805017"/>
                    <a:pt x="1305291" y="749265"/>
                    <a:pt x="1236398" y="749265"/>
                  </a:cubicBezTo>
                  <a:close/>
                  <a:moveTo>
                    <a:pt x="1236398" y="624739"/>
                  </a:moveTo>
                  <a:cubicBezTo>
                    <a:pt x="1374183" y="624739"/>
                    <a:pt x="1485881" y="736243"/>
                    <a:pt x="1485881" y="873790"/>
                  </a:cubicBezTo>
                  <a:cubicBezTo>
                    <a:pt x="1485881" y="1011339"/>
                    <a:pt x="1374183" y="1122843"/>
                    <a:pt x="1236398" y="1122843"/>
                  </a:cubicBezTo>
                  <a:cubicBezTo>
                    <a:pt x="1098611" y="1122843"/>
                    <a:pt x="986913" y="1011339"/>
                    <a:pt x="986913" y="873790"/>
                  </a:cubicBezTo>
                  <a:cubicBezTo>
                    <a:pt x="986913" y="736243"/>
                    <a:pt x="1098611" y="624739"/>
                    <a:pt x="1236398" y="624739"/>
                  </a:cubicBezTo>
                  <a:close/>
                  <a:moveTo>
                    <a:pt x="1236398" y="526737"/>
                  </a:moveTo>
                  <a:cubicBezTo>
                    <a:pt x="1044393" y="526737"/>
                    <a:pt x="888744" y="682119"/>
                    <a:pt x="888744" y="873790"/>
                  </a:cubicBezTo>
                  <a:cubicBezTo>
                    <a:pt x="888744" y="1065463"/>
                    <a:pt x="1044393" y="1220843"/>
                    <a:pt x="1236398" y="1220843"/>
                  </a:cubicBezTo>
                  <a:cubicBezTo>
                    <a:pt x="1428401" y="1220843"/>
                    <a:pt x="1584052" y="1065463"/>
                    <a:pt x="1584052" y="873790"/>
                  </a:cubicBezTo>
                  <a:cubicBezTo>
                    <a:pt x="1584052" y="682119"/>
                    <a:pt x="1428401" y="526737"/>
                    <a:pt x="1236398" y="526737"/>
                  </a:cubicBezTo>
                  <a:close/>
                  <a:moveTo>
                    <a:pt x="379147" y="297447"/>
                  </a:moveTo>
                  <a:cubicBezTo>
                    <a:pt x="334310" y="297447"/>
                    <a:pt x="297963" y="333731"/>
                    <a:pt x="297963" y="378490"/>
                  </a:cubicBezTo>
                  <a:cubicBezTo>
                    <a:pt x="297963" y="423250"/>
                    <a:pt x="334310" y="459534"/>
                    <a:pt x="379147" y="459534"/>
                  </a:cubicBezTo>
                  <a:cubicBezTo>
                    <a:pt x="423984" y="459534"/>
                    <a:pt x="460331" y="423250"/>
                    <a:pt x="460331" y="378490"/>
                  </a:cubicBezTo>
                  <a:cubicBezTo>
                    <a:pt x="460331" y="333731"/>
                    <a:pt x="423984" y="297447"/>
                    <a:pt x="379147" y="297447"/>
                  </a:cubicBezTo>
                  <a:close/>
                  <a:moveTo>
                    <a:pt x="1236398" y="292229"/>
                  </a:moveTo>
                  <a:cubicBezTo>
                    <a:pt x="1264884" y="292229"/>
                    <a:pt x="1292892" y="294271"/>
                    <a:pt x="1320190" y="298861"/>
                  </a:cubicBezTo>
                  <a:cubicBezTo>
                    <a:pt x="1349421" y="498144"/>
                    <a:pt x="1549349" y="456307"/>
                    <a:pt x="1572781" y="431325"/>
                  </a:cubicBezTo>
                  <a:lnTo>
                    <a:pt x="1589861" y="412877"/>
                  </a:lnTo>
                  <a:cubicBezTo>
                    <a:pt x="1632296" y="444346"/>
                    <a:pt x="1669643" y="482126"/>
                    <a:pt x="1701326" y="524406"/>
                  </a:cubicBezTo>
                  <a:cubicBezTo>
                    <a:pt x="1581158" y="716210"/>
                    <a:pt x="1776255" y="807120"/>
                    <a:pt x="1814113" y="802251"/>
                  </a:cubicBezTo>
                  <a:cubicBezTo>
                    <a:pt x="1817481" y="825655"/>
                    <a:pt x="1818967" y="849550"/>
                    <a:pt x="1818967" y="873790"/>
                  </a:cubicBezTo>
                  <a:cubicBezTo>
                    <a:pt x="1818967" y="898233"/>
                    <a:pt x="1817458" y="922323"/>
                    <a:pt x="1813930" y="945892"/>
                  </a:cubicBezTo>
                  <a:cubicBezTo>
                    <a:pt x="1809726" y="947058"/>
                    <a:pt x="1805957" y="948487"/>
                    <a:pt x="1802677" y="950133"/>
                  </a:cubicBezTo>
                  <a:lnTo>
                    <a:pt x="1802459" y="950082"/>
                  </a:lnTo>
                  <a:cubicBezTo>
                    <a:pt x="1613163" y="1014986"/>
                    <a:pt x="1663730" y="1172493"/>
                    <a:pt x="1700807" y="1223162"/>
                  </a:cubicBezTo>
                  <a:cubicBezTo>
                    <a:pt x="1669876" y="1265385"/>
                    <a:pt x="1632703" y="1302657"/>
                    <a:pt x="1591066" y="1334420"/>
                  </a:cubicBezTo>
                  <a:cubicBezTo>
                    <a:pt x="1407007" y="1224767"/>
                    <a:pt x="1317992" y="1406938"/>
                    <a:pt x="1319672" y="1448738"/>
                  </a:cubicBezTo>
                  <a:cubicBezTo>
                    <a:pt x="1292544" y="1453337"/>
                    <a:pt x="1264707" y="1455351"/>
                    <a:pt x="1236398" y="1455351"/>
                  </a:cubicBezTo>
                  <a:cubicBezTo>
                    <a:pt x="1208661" y="1455351"/>
                    <a:pt x="1181375" y="1453417"/>
                    <a:pt x="1154750" y="1449111"/>
                  </a:cubicBezTo>
                  <a:cubicBezTo>
                    <a:pt x="1101504" y="1243745"/>
                    <a:pt x="922056" y="1300255"/>
                    <a:pt x="881315" y="1333475"/>
                  </a:cubicBezTo>
                  <a:cubicBezTo>
                    <a:pt x="839300" y="1302078"/>
                    <a:pt x="802317" y="1264476"/>
                    <a:pt x="770921" y="1222444"/>
                  </a:cubicBezTo>
                  <a:cubicBezTo>
                    <a:pt x="881438" y="1040055"/>
                    <a:pt x="704679" y="950520"/>
                    <a:pt x="659333" y="949586"/>
                  </a:cubicBezTo>
                  <a:cubicBezTo>
                    <a:pt x="655499" y="924831"/>
                    <a:pt x="653827" y="899506"/>
                    <a:pt x="653827" y="873790"/>
                  </a:cubicBezTo>
                  <a:cubicBezTo>
                    <a:pt x="653827" y="848413"/>
                    <a:pt x="655456" y="823414"/>
                    <a:pt x="658950" y="798937"/>
                  </a:cubicBezTo>
                  <a:cubicBezTo>
                    <a:pt x="863178" y="757648"/>
                    <a:pt x="805460" y="557929"/>
                    <a:pt x="778466" y="536259"/>
                  </a:cubicBezTo>
                  <a:lnTo>
                    <a:pt x="768790" y="528593"/>
                  </a:lnTo>
                  <a:cubicBezTo>
                    <a:pt x="799105" y="486403"/>
                    <a:pt x="835600" y="449037"/>
                    <a:pt x="876529" y="417043"/>
                  </a:cubicBezTo>
                  <a:cubicBezTo>
                    <a:pt x="1069393" y="536133"/>
                    <a:pt x="1159816" y="337285"/>
                    <a:pt x="1153132" y="302412"/>
                  </a:cubicBezTo>
                  <a:lnTo>
                    <a:pt x="1152445" y="298947"/>
                  </a:lnTo>
                  <a:cubicBezTo>
                    <a:pt x="1179788" y="294279"/>
                    <a:pt x="1207852" y="292229"/>
                    <a:pt x="1236398" y="292229"/>
                  </a:cubicBezTo>
                  <a:close/>
                  <a:moveTo>
                    <a:pt x="379147" y="216403"/>
                  </a:moveTo>
                  <a:cubicBezTo>
                    <a:pt x="468820" y="216403"/>
                    <a:pt x="541515" y="288972"/>
                    <a:pt x="541515" y="378490"/>
                  </a:cubicBezTo>
                  <a:cubicBezTo>
                    <a:pt x="541515" y="468009"/>
                    <a:pt x="468820" y="540578"/>
                    <a:pt x="379147" y="540578"/>
                  </a:cubicBezTo>
                  <a:cubicBezTo>
                    <a:pt x="289473" y="540578"/>
                    <a:pt x="216778" y="468009"/>
                    <a:pt x="216778" y="378490"/>
                  </a:cubicBezTo>
                  <a:cubicBezTo>
                    <a:pt x="216778" y="288972"/>
                    <a:pt x="289473" y="216403"/>
                    <a:pt x="379147" y="216403"/>
                  </a:cubicBezTo>
                  <a:close/>
                  <a:moveTo>
                    <a:pt x="379147" y="152622"/>
                  </a:moveTo>
                  <a:cubicBezTo>
                    <a:pt x="254187" y="152622"/>
                    <a:pt x="152888" y="253747"/>
                    <a:pt x="152888" y="378490"/>
                  </a:cubicBezTo>
                  <a:cubicBezTo>
                    <a:pt x="152888" y="503234"/>
                    <a:pt x="254187" y="604358"/>
                    <a:pt x="379147" y="604358"/>
                  </a:cubicBezTo>
                  <a:cubicBezTo>
                    <a:pt x="504106" y="604358"/>
                    <a:pt x="605406" y="503234"/>
                    <a:pt x="605406" y="378490"/>
                  </a:cubicBezTo>
                  <a:cubicBezTo>
                    <a:pt x="605406" y="253747"/>
                    <a:pt x="504106" y="152622"/>
                    <a:pt x="379147" y="152622"/>
                  </a:cubicBezTo>
                  <a:close/>
                  <a:moveTo>
                    <a:pt x="379147" y="0"/>
                  </a:moveTo>
                  <a:cubicBezTo>
                    <a:pt x="397686" y="0"/>
                    <a:pt x="415914" y="1329"/>
                    <a:pt x="433680" y="4316"/>
                  </a:cubicBezTo>
                  <a:cubicBezTo>
                    <a:pt x="452704" y="134013"/>
                    <a:pt x="582821" y="106785"/>
                    <a:pt x="598071" y="90526"/>
                  </a:cubicBezTo>
                  <a:lnTo>
                    <a:pt x="609187" y="78520"/>
                  </a:lnTo>
                  <a:cubicBezTo>
                    <a:pt x="636804" y="99000"/>
                    <a:pt x="661110" y="123588"/>
                    <a:pt x="681730" y="151105"/>
                  </a:cubicBezTo>
                  <a:cubicBezTo>
                    <a:pt x="603523" y="275934"/>
                    <a:pt x="730495" y="335100"/>
                    <a:pt x="755134" y="331931"/>
                  </a:cubicBezTo>
                  <a:cubicBezTo>
                    <a:pt x="757326" y="347163"/>
                    <a:pt x="758293" y="362714"/>
                    <a:pt x="758293" y="378490"/>
                  </a:cubicBezTo>
                  <a:cubicBezTo>
                    <a:pt x="758293" y="394398"/>
                    <a:pt x="757311" y="410076"/>
                    <a:pt x="755015" y="425415"/>
                  </a:cubicBezTo>
                  <a:cubicBezTo>
                    <a:pt x="752279" y="426174"/>
                    <a:pt x="749826" y="427104"/>
                    <a:pt x="747691" y="428175"/>
                  </a:cubicBezTo>
                  <a:lnTo>
                    <a:pt x="747549" y="428142"/>
                  </a:lnTo>
                  <a:cubicBezTo>
                    <a:pt x="624352" y="470383"/>
                    <a:pt x="657262" y="572891"/>
                    <a:pt x="681392" y="605867"/>
                  </a:cubicBezTo>
                  <a:cubicBezTo>
                    <a:pt x="661262" y="633347"/>
                    <a:pt x="637069" y="657604"/>
                    <a:pt x="609971" y="678276"/>
                  </a:cubicBezTo>
                  <a:cubicBezTo>
                    <a:pt x="490182" y="606912"/>
                    <a:pt x="432250" y="725472"/>
                    <a:pt x="433343" y="752676"/>
                  </a:cubicBezTo>
                  <a:cubicBezTo>
                    <a:pt x="415688" y="755669"/>
                    <a:pt x="397571" y="756980"/>
                    <a:pt x="379147" y="756980"/>
                  </a:cubicBezTo>
                  <a:cubicBezTo>
                    <a:pt x="361095" y="756980"/>
                    <a:pt x="343337" y="755721"/>
                    <a:pt x="326009" y="752919"/>
                  </a:cubicBezTo>
                  <a:cubicBezTo>
                    <a:pt x="291356" y="619263"/>
                    <a:pt x="174568" y="656041"/>
                    <a:pt x="148053" y="677661"/>
                  </a:cubicBezTo>
                  <a:cubicBezTo>
                    <a:pt x="120709" y="657227"/>
                    <a:pt x="96640" y="632755"/>
                    <a:pt x="76207" y="605400"/>
                  </a:cubicBezTo>
                  <a:cubicBezTo>
                    <a:pt x="148133" y="486698"/>
                    <a:pt x="33095" y="428427"/>
                    <a:pt x="3583" y="427819"/>
                  </a:cubicBezTo>
                  <a:cubicBezTo>
                    <a:pt x="1088" y="411708"/>
                    <a:pt x="0" y="395226"/>
                    <a:pt x="0" y="378490"/>
                  </a:cubicBezTo>
                  <a:cubicBezTo>
                    <a:pt x="0" y="361974"/>
                    <a:pt x="1060" y="345704"/>
                    <a:pt x="3334" y="329774"/>
                  </a:cubicBezTo>
                  <a:cubicBezTo>
                    <a:pt x="136249" y="302903"/>
                    <a:pt x="98685" y="172922"/>
                    <a:pt x="81117" y="158819"/>
                  </a:cubicBezTo>
                  <a:lnTo>
                    <a:pt x="74820" y="153830"/>
                  </a:lnTo>
                  <a:cubicBezTo>
                    <a:pt x="94549" y="126372"/>
                    <a:pt x="118301" y="102053"/>
                    <a:pt x="144938" y="81231"/>
                  </a:cubicBezTo>
                  <a:cubicBezTo>
                    <a:pt x="270457" y="158737"/>
                    <a:pt x="329306" y="29323"/>
                    <a:pt x="324956" y="6627"/>
                  </a:cubicBezTo>
                  <a:lnTo>
                    <a:pt x="324509" y="4372"/>
                  </a:lnTo>
                  <a:cubicBezTo>
                    <a:pt x="342304" y="1334"/>
                    <a:pt x="360569" y="0"/>
                    <a:pt x="3791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rgbClr val="2F90DE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62" tIns="34281" rIns="34281" bIns="68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36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err="1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7904D48-8D56-4A16-BC0C-A986A18F51FE}"/>
              </a:ext>
            </a:extLst>
          </p:cNvPr>
          <p:cNvGrpSpPr/>
          <p:nvPr/>
        </p:nvGrpSpPr>
        <p:grpSpPr>
          <a:xfrm>
            <a:off x="2421695" y="1759156"/>
            <a:ext cx="1686914" cy="1653086"/>
            <a:chOff x="3228926" y="2345542"/>
            <a:chExt cx="2249219" cy="220411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F58378B0-1E86-40A7-8F0F-F78552BCFA4C}"/>
                </a:ext>
              </a:extLst>
            </p:cNvPr>
            <p:cNvSpPr/>
            <p:nvPr/>
          </p:nvSpPr>
          <p:spPr>
            <a:xfrm>
              <a:off x="3228926" y="2921841"/>
              <a:ext cx="159026" cy="159026"/>
            </a:xfrm>
            <a:prstGeom prst="ellipse">
              <a:avLst/>
            </a:prstGeom>
            <a:noFill/>
            <a:ln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E0D4012-EA37-45EC-9A60-A26ED8FF6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4700" y="2345542"/>
              <a:ext cx="2157331" cy="56423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04B5C78-4EF4-4FED-A70A-74E9567EE6D9}"/>
                </a:ext>
              </a:extLst>
            </p:cNvPr>
            <p:cNvCxnSpPr>
              <a:cxnSpLocks/>
              <a:stCxn id="2" idx="4"/>
            </p:cNvCxnSpPr>
            <p:nvPr/>
          </p:nvCxnSpPr>
          <p:spPr>
            <a:xfrm>
              <a:off x="3308439" y="3080867"/>
              <a:ext cx="2169706" cy="146878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431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9C30E7-B20C-473A-A169-A6C70A68E5A9}"/>
              </a:ext>
            </a:extLst>
          </p:cNvPr>
          <p:cNvGrpSpPr/>
          <p:nvPr/>
        </p:nvGrpSpPr>
        <p:grpSpPr>
          <a:xfrm>
            <a:off x="2583869" y="1757618"/>
            <a:ext cx="4226600" cy="1753501"/>
            <a:chOff x="3445158" y="2343490"/>
            <a:chExt cx="5635467" cy="2338001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D1B72DBE-75EC-4D15-BA65-A7BD0512DC68}"/>
                </a:ext>
              </a:extLst>
            </p:cNvPr>
            <p:cNvGrpSpPr/>
            <p:nvPr/>
          </p:nvGrpSpPr>
          <p:grpSpPr>
            <a:xfrm>
              <a:off x="3445158" y="2343490"/>
              <a:ext cx="5635467" cy="2338001"/>
              <a:chOff x="4927490" y="2028295"/>
              <a:chExt cx="6752459" cy="2801410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AF3DC50E-C654-4556-847E-B1E504876A27}"/>
                  </a:ext>
                </a:extLst>
              </p:cNvPr>
              <p:cNvSpPr/>
              <p:nvPr/>
            </p:nvSpPr>
            <p:spPr bwMode="auto">
              <a:xfrm>
                <a:off x="4927490" y="2028295"/>
                <a:ext cx="6752459" cy="2801410"/>
              </a:xfrm>
              <a:prstGeom prst="roundRect">
                <a:avLst>
                  <a:gd name="adj" fmla="val 703"/>
                </a:avLst>
              </a:prstGeom>
              <a:solidFill>
                <a:srgbClr val="D83B01">
                  <a:alpha val="2000"/>
                </a:srgbClr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82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E58C0C8E-CD47-4A3A-92E4-1C36837E4CB1}"/>
                  </a:ext>
                </a:extLst>
              </p:cNvPr>
              <p:cNvSpPr/>
              <p:nvPr/>
            </p:nvSpPr>
            <p:spPr bwMode="auto">
              <a:xfrm>
                <a:off x="5235389" y="2270513"/>
                <a:ext cx="6173363" cy="1631334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OS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4100085F-DA72-4C08-A869-F1072B579ACD}"/>
                  </a:ext>
                </a:extLst>
              </p:cNvPr>
              <p:cNvSpPr/>
              <p:nvPr/>
            </p:nvSpPr>
            <p:spPr bwMode="auto">
              <a:xfrm>
                <a:off x="7216688" y="3134363"/>
                <a:ext cx="4027523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Kernel</a:t>
                </a:r>
              </a:p>
            </p:txBody>
          </p:sp>
          <p:sp>
            <p:nvSpPr>
              <p:cNvPr id="93" name="Rectangle: Rounded Corners 92">
                <a:extLst>
                  <a:ext uri="{FF2B5EF4-FFF2-40B4-BE49-F238E27FC236}">
                    <a16:creationId xmlns:a16="http://schemas.microsoft.com/office/drawing/2014/main" id="{F0868128-72C8-4D4C-A96E-3D9C80DE878D}"/>
                  </a:ext>
                </a:extLst>
              </p:cNvPr>
              <p:cNvSpPr/>
              <p:nvPr/>
            </p:nvSpPr>
            <p:spPr bwMode="auto">
              <a:xfrm>
                <a:off x="5235389" y="4013501"/>
                <a:ext cx="6173363" cy="573987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  Hardware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7CC0A69-626B-4F17-B541-1B1025B59686}"/>
                  </a:ext>
                </a:extLst>
              </p:cNvPr>
              <p:cNvGrpSpPr/>
              <p:nvPr/>
            </p:nvGrpSpPr>
            <p:grpSpPr>
              <a:xfrm>
                <a:off x="7358959" y="3250624"/>
                <a:ext cx="342889" cy="353653"/>
                <a:chOff x="893763" y="-434975"/>
                <a:chExt cx="869950" cy="869950"/>
              </a:xfrm>
            </p:grpSpPr>
            <p:sp>
              <p:nvSpPr>
                <p:cNvPr id="115" name="Freeform 12">
                  <a:extLst>
                    <a:ext uri="{FF2B5EF4-FFF2-40B4-BE49-F238E27FC236}">
                      <a16:creationId xmlns:a16="http://schemas.microsoft.com/office/drawing/2014/main" id="{70AD4B55-52D6-4C01-820D-D7AA8D3717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142" y="-179534"/>
                  <a:ext cx="345953" cy="359073"/>
                </a:xfrm>
                <a:custGeom>
                  <a:avLst/>
                  <a:gdLst>
                    <a:gd name="T0" fmla="*/ 125 w 142"/>
                    <a:gd name="T1" fmla="*/ 146 h 146"/>
                    <a:gd name="T2" fmla="*/ 18 w 142"/>
                    <a:gd name="T3" fmla="*/ 146 h 146"/>
                    <a:gd name="T4" fmla="*/ 0 w 142"/>
                    <a:gd name="T5" fmla="*/ 128 h 146"/>
                    <a:gd name="T6" fmla="*/ 0 w 142"/>
                    <a:gd name="T7" fmla="*/ 19 h 146"/>
                    <a:gd name="T8" fmla="*/ 18 w 142"/>
                    <a:gd name="T9" fmla="*/ 0 h 146"/>
                    <a:gd name="T10" fmla="*/ 125 w 142"/>
                    <a:gd name="T11" fmla="*/ 0 h 146"/>
                    <a:gd name="T12" fmla="*/ 142 w 142"/>
                    <a:gd name="T13" fmla="*/ 19 h 146"/>
                    <a:gd name="T14" fmla="*/ 142 w 142"/>
                    <a:gd name="T15" fmla="*/ 128 h 146"/>
                    <a:gd name="T16" fmla="*/ 125 w 142"/>
                    <a:gd name="T17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6">
                      <a:moveTo>
                        <a:pt x="125" y="146"/>
                      </a:moveTo>
                      <a:cubicBezTo>
                        <a:pt x="18" y="146"/>
                        <a:pt x="18" y="146"/>
                        <a:pt x="18" y="146"/>
                      </a:cubicBezTo>
                      <a:cubicBezTo>
                        <a:pt x="8" y="146"/>
                        <a:pt x="0" y="138"/>
                        <a:pt x="0" y="12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4" y="0"/>
                        <a:pt x="142" y="9"/>
                        <a:pt x="142" y="19"/>
                      </a:cubicBezTo>
                      <a:cubicBezTo>
                        <a:pt x="142" y="128"/>
                        <a:pt x="142" y="128"/>
                        <a:pt x="142" y="128"/>
                      </a:cubicBezTo>
                      <a:cubicBezTo>
                        <a:pt x="142" y="138"/>
                        <a:pt x="134" y="146"/>
                        <a:pt x="125" y="146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6" name="Rectangle 13">
                  <a:extLst>
                    <a:ext uri="{FF2B5EF4-FFF2-40B4-BE49-F238E27FC236}">
                      <a16:creationId xmlns:a16="http://schemas.microsoft.com/office/drawing/2014/main" id="{8275FEA3-ED8A-4F8D-99FE-437AEFB9C0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6475" y="-325438"/>
                  <a:ext cx="641350" cy="650876"/>
                </a:xfrm>
                <a:prstGeom prst="rect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7" name="Line 14">
                  <a:extLst>
                    <a:ext uri="{FF2B5EF4-FFF2-40B4-BE49-F238E27FC236}">
                      <a16:creationId xmlns:a16="http://schemas.microsoft.com/office/drawing/2014/main" id="{EC36C2D0-0F05-4B4B-848B-F698EA8654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8" name="Line 15">
                  <a:extLst>
                    <a:ext uri="{FF2B5EF4-FFF2-40B4-BE49-F238E27FC236}">
                      <a16:creationId xmlns:a16="http://schemas.microsoft.com/office/drawing/2014/main" id="{ADD20FA2-E291-4DE7-96B6-B803E6ED96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9" name="Line 16">
                  <a:extLst>
                    <a:ext uri="{FF2B5EF4-FFF2-40B4-BE49-F238E27FC236}">
                      <a16:creationId xmlns:a16="http://schemas.microsoft.com/office/drawing/2014/main" id="{C9EB46AA-A44B-498F-BC63-8A01DDF7A6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35" name="Line 17">
                  <a:extLst>
                    <a:ext uri="{FF2B5EF4-FFF2-40B4-BE49-F238E27FC236}">
                      <a16:creationId xmlns:a16="http://schemas.microsoft.com/office/drawing/2014/main" id="{2C27F9C2-C783-40EA-AD1F-7B047E3505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36" name="Line 18">
                  <a:extLst>
                    <a:ext uri="{FF2B5EF4-FFF2-40B4-BE49-F238E27FC236}">
                      <a16:creationId xmlns:a16="http://schemas.microsoft.com/office/drawing/2014/main" id="{D0038043-089C-4CA5-A3C2-75FD7553A6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37" name="Line 19">
                  <a:extLst>
                    <a:ext uri="{FF2B5EF4-FFF2-40B4-BE49-F238E27FC236}">
                      <a16:creationId xmlns:a16="http://schemas.microsoft.com/office/drawing/2014/main" id="{CF9514A2-8974-46AF-9EC6-C636EBC32E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38" name="Line 20">
                  <a:extLst>
                    <a:ext uri="{FF2B5EF4-FFF2-40B4-BE49-F238E27FC236}">
                      <a16:creationId xmlns:a16="http://schemas.microsoft.com/office/drawing/2014/main" id="{78833576-2936-40C2-970B-D3CBADCAFA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-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39" name="Line 22">
                  <a:extLst>
                    <a:ext uri="{FF2B5EF4-FFF2-40B4-BE49-F238E27FC236}">
                      <a16:creationId xmlns:a16="http://schemas.microsoft.com/office/drawing/2014/main" id="{19B3DDB1-B4EA-4904-BE65-98277CC01A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0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0" name="Line 23">
                  <a:extLst>
                    <a:ext uri="{FF2B5EF4-FFF2-40B4-BE49-F238E27FC236}">
                      <a16:creationId xmlns:a16="http://schemas.microsoft.com/office/drawing/2014/main" id="{ED0C5BB1-3CCA-452C-BEBB-2FCF34AC94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1" name="Line 24">
                  <a:extLst>
                    <a:ext uri="{FF2B5EF4-FFF2-40B4-BE49-F238E27FC236}">
                      <a16:creationId xmlns:a16="http://schemas.microsoft.com/office/drawing/2014/main" id="{A0201DDF-A0CB-4464-9F13-A70FA3CAEF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-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2" name="Line 25">
                  <a:extLst>
                    <a:ext uri="{FF2B5EF4-FFF2-40B4-BE49-F238E27FC236}">
                      <a16:creationId xmlns:a16="http://schemas.microsoft.com/office/drawing/2014/main" id="{E4E0CD17-804C-44F3-92A2-0CCF2A1C07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0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43" name="Line 26">
                  <a:extLst>
                    <a:ext uri="{FF2B5EF4-FFF2-40B4-BE49-F238E27FC236}">
                      <a16:creationId xmlns:a16="http://schemas.microsoft.com/office/drawing/2014/main" id="{7B4D6937-A7E1-4C90-9A8F-8859B35E96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46489BDC-4C07-446A-BB08-1246E00CB0C5}"/>
                  </a:ext>
                </a:extLst>
              </p:cNvPr>
              <p:cNvGrpSpPr/>
              <p:nvPr/>
            </p:nvGrpSpPr>
            <p:grpSpPr>
              <a:xfrm>
                <a:off x="5400483" y="4190956"/>
                <a:ext cx="438980" cy="217483"/>
                <a:chOff x="92603" y="44698"/>
                <a:chExt cx="851960" cy="353283"/>
              </a:xfrm>
            </p:grpSpPr>
            <p:sp>
              <p:nvSpPr>
                <p:cNvPr id="110" name="Oval 32">
                  <a:extLst>
                    <a:ext uri="{FF2B5EF4-FFF2-40B4-BE49-F238E27FC236}">
                      <a16:creationId xmlns:a16="http://schemas.microsoft.com/office/drawing/2014/main" id="{1F31FFA9-90C3-4811-AE45-BF3A7B5F5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203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1" name="Oval 33">
                  <a:extLst>
                    <a:ext uri="{FF2B5EF4-FFF2-40B4-BE49-F238E27FC236}">
                      <a16:creationId xmlns:a16="http://schemas.microsoft.com/office/drawing/2014/main" id="{025705E5-8E7E-4F3F-9156-24EA6F568E1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439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2" name="Oval 34">
                  <a:extLst>
                    <a:ext uri="{FF2B5EF4-FFF2-40B4-BE49-F238E27FC236}">
                      <a16:creationId xmlns:a16="http://schemas.microsoft.com/office/drawing/2014/main" id="{BC97560C-C9A0-4307-8AB6-55858AE069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396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13" name="Rectangle: Rounded Corners 112">
                  <a:extLst>
                    <a:ext uri="{FF2B5EF4-FFF2-40B4-BE49-F238E27FC236}">
                      <a16:creationId xmlns:a16="http://schemas.microsoft.com/office/drawing/2014/main" id="{5B22A90A-8A79-4B7F-8A65-2C52FF69D2D5}"/>
                    </a:ext>
                  </a:extLst>
                </p:cNvPr>
                <p:cNvSpPr/>
                <p:nvPr/>
              </p:nvSpPr>
              <p:spPr bwMode="auto">
                <a:xfrm>
                  <a:off x="92603" y="44698"/>
                  <a:ext cx="851960" cy="353283"/>
                </a:xfrm>
                <a:prstGeom prst="roundRect">
                  <a:avLst>
                    <a:gd name="adj" fmla="val 5112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044893C0-D92C-4C0E-8F79-24486D5EFC07}"/>
                    </a:ext>
                  </a:extLst>
                </p:cNvPr>
                <p:cNvSpPr/>
                <p:nvPr/>
              </p:nvSpPr>
              <p:spPr bwMode="auto">
                <a:xfrm>
                  <a:off x="196192" y="173038"/>
                  <a:ext cx="297827" cy="99345"/>
                </a:xfrm>
                <a:prstGeom prst="roundRect">
                  <a:avLst>
                    <a:gd name="adj" fmla="val 11824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EDFAD642-32D1-4D4D-925E-63BAD298C0C6}"/>
                  </a:ext>
                </a:extLst>
              </p:cNvPr>
              <p:cNvSpPr/>
              <p:nvPr/>
            </p:nvSpPr>
            <p:spPr bwMode="auto">
              <a:xfrm>
                <a:off x="7216689" y="2440653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Applications</a:t>
                </a:r>
              </a:p>
            </p:txBody>
          </p: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BA4500B-D744-46B2-9122-731614A07BC5}"/>
                  </a:ext>
                </a:extLst>
              </p:cNvPr>
              <p:cNvGrpSpPr/>
              <p:nvPr/>
            </p:nvGrpSpPr>
            <p:grpSpPr>
              <a:xfrm>
                <a:off x="7340510" y="2592633"/>
                <a:ext cx="349200" cy="278952"/>
                <a:chOff x="11757025" y="2832101"/>
                <a:chExt cx="462140" cy="365125"/>
              </a:xfrm>
            </p:grpSpPr>
            <p:sp>
              <p:nvSpPr>
                <p:cNvPr id="104" name="Freeform 30">
                  <a:extLst>
                    <a:ext uri="{FF2B5EF4-FFF2-40B4-BE49-F238E27FC236}">
                      <a16:creationId xmlns:a16="http://schemas.microsoft.com/office/drawing/2014/main" id="{F1250D59-4E4E-40F9-84BB-F100D3239B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313" y="2832101"/>
                  <a:ext cx="450852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05" name="Line 31">
                  <a:extLst>
                    <a:ext uri="{FF2B5EF4-FFF2-40B4-BE49-F238E27FC236}">
                      <a16:creationId xmlns:a16="http://schemas.microsoft.com/office/drawing/2014/main" id="{E5578D12-7BFA-4C69-93D3-012A32DB1E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06" name="Oval 32">
                  <a:extLst>
                    <a:ext uri="{FF2B5EF4-FFF2-40B4-BE49-F238E27FC236}">
                      <a16:creationId xmlns:a16="http://schemas.microsoft.com/office/drawing/2014/main" id="{0B438077-B5E6-4364-BF70-E0D8798E66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07" name="Oval 33">
                  <a:extLst>
                    <a:ext uri="{FF2B5EF4-FFF2-40B4-BE49-F238E27FC236}">
                      <a16:creationId xmlns:a16="http://schemas.microsoft.com/office/drawing/2014/main" id="{78C1051B-390C-49E9-999F-41CA10C01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08" name="Oval 34">
                  <a:extLst>
                    <a:ext uri="{FF2B5EF4-FFF2-40B4-BE49-F238E27FC236}">
                      <a16:creationId xmlns:a16="http://schemas.microsoft.com/office/drawing/2014/main" id="{7EC795D9-9F8B-446A-9608-805A04410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09" name="Line 35">
                  <a:extLst>
                    <a:ext uri="{FF2B5EF4-FFF2-40B4-BE49-F238E27FC236}">
                      <a16:creationId xmlns:a16="http://schemas.microsoft.com/office/drawing/2014/main" id="{21D4E920-9026-4AB1-93BD-3A77EB4BFA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98" name="Rectangle: Rounded Corners 97">
                <a:extLst>
                  <a:ext uri="{FF2B5EF4-FFF2-40B4-BE49-F238E27FC236}">
                    <a16:creationId xmlns:a16="http://schemas.microsoft.com/office/drawing/2014/main" id="{981122C4-1501-408F-A9DD-88659BBD5841}"/>
                  </a:ext>
                </a:extLst>
              </p:cNvPr>
              <p:cNvSpPr/>
              <p:nvPr/>
            </p:nvSpPr>
            <p:spPr bwMode="auto">
              <a:xfrm>
                <a:off x="9321855" y="2446794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F60B0EF7-D6BC-4D1F-9A7A-30E3817080E0}"/>
                  </a:ext>
                </a:extLst>
              </p:cNvPr>
              <p:cNvGrpSpPr/>
              <p:nvPr/>
            </p:nvGrpSpPr>
            <p:grpSpPr>
              <a:xfrm>
                <a:off x="9446944" y="2627805"/>
                <a:ext cx="241939" cy="244454"/>
                <a:chOff x="882651" y="200026"/>
                <a:chExt cx="763587" cy="771525"/>
              </a:xfrm>
            </p:grpSpPr>
            <p:sp>
              <p:nvSpPr>
                <p:cNvPr id="100" name="Freeform 5">
                  <a:extLst>
                    <a:ext uri="{FF2B5EF4-FFF2-40B4-BE49-F238E27FC236}">
                      <a16:creationId xmlns:a16="http://schemas.microsoft.com/office/drawing/2014/main" id="{699A2AC6-03AC-44A5-8AC8-465608CB0B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01" name="Freeform 6">
                  <a:extLst>
                    <a:ext uri="{FF2B5EF4-FFF2-40B4-BE49-F238E27FC236}">
                      <a16:creationId xmlns:a16="http://schemas.microsoft.com/office/drawing/2014/main" id="{FAD5BE28-3C90-43D8-9695-613BBE6CB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02" name="Freeform 7">
                  <a:extLst>
                    <a:ext uri="{FF2B5EF4-FFF2-40B4-BE49-F238E27FC236}">
                      <a16:creationId xmlns:a16="http://schemas.microsoft.com/office/drawing/2014/main" id="{4ECF7E84-2443-4E88-B865-F63CE66A96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03" name="Freeform 8">
                  <a:extLst>
                    <a:ext uri="{FF2B5EF4-FFF2-40B4-BE49-F238E27FC236}">
                      <a16:creationId xmlns:a16="http://schemas.microsoft.com/office/drawing/2014/main" id="{1788A922-1FD6-40BF-A084-4147C28AC0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44" name="Freeform 879">
              <a:extLst>
                <a:ext uri="{FF2B5EF4-FFF2-40B4-BE49-F238E27FC236}">
                  <a16:creationId xmlns:a16="http://schemas.microsoft.com/office/drawing/2014/main" id="{46E4F151-1BA9-4C43-B9E3-078E888F7F09}"/>
                </a:ext>
              </a:extLst>
            </p:cNvPr>
            <p:cNvSpPr/>
            <p:nvPr/>
          </p:nvSpPr>
          <p:spPr bwMode="auto">
            <a:xfrm>
              <a:off x="3852076" y="3077372"/>
              <a:ext cx="342021" cy="273650"/>
            </a:xfrm>
            <a:custGeom>
              <a:avLst/>
              <a:gdLst>
                <a:gd name="connsiteX0" fmla="*/ 1236398 w 1818967"/>
                <a:gd name="connsiteY0" fmla="*/ 749265 h 1455351"/>
                <a:gd name="connsiteX1" fmla="*/ 1111656 w 1818967"/>
                <a:gd name="connsiteY1" fmla="*/ 873790 h 1455351"/>
                <a:gd name="connsiteX2" fmla="*/ 1236398 w 1818967"/>
                <a:gd name="connsiteY2" fmla="*/ 998317 h 1455351"/>
                <a:gd name="connsiteX3" fmla="*/ 1361140 w 1818967"/>
                <a:gd name="connsiteY3" fmla="*/ 873790 h 1455351"/>
                <a:gd name="connsiteX4" fmla="*/ 1236398 w 1818967"/>
                <a:gd name="connsiteY4" fmla="*/ 749265 h 1455351"/>
                <a:gd name="connsiteX5" fmla="*/ 1236398 w 1818967"/>
                <a:gd name="connsiteY5" fmla="*/ 624739 h 1455351"/>
                <a:gd name="connsiteX6" fmla="*/ 1485881 w 1818967"/>
                <a:gd name="connsiteY6" fmla="*/ 873790 h 1455351"/>
                <a:gd name="connsiteX7" fmla="*/ 1236398 w 1818967"/>
                <a:gd name="connsiteY7" fmla="*/ 1122843 h 1455351"/>
                <a:gd name="connsiteX8" fmla="*/ 986913 w 1818967"/>
                <a:gd name="connsiteY8" fmla="*/ 873790 h 1455351"/>
                <a:gd name="connsiteX9" fmla="*/ 1236398 w 1818967"/>
                <a:gd name="connsiteY9" fmla="*/ 624739 h 1455351"/>
                <a:gd name="connsiteX10" fmla="*/ 1236398 w 1818967"/>
                <a:gd name="connsiteY10" fmla="*/ 526737 h 1455351"/>
                <a:gd name="connsiteX11" fmla="*/ 888744 w 1818967"/>
                <a:gd name="connsiteY11" fmla="*/ 873790 h 1455351"/>
                <a:gd name="connsiteX12" fmla="*/ 1236398 w 1818967"/>
                <a:gd name="connsiteY12" fmla="*/ 1220843 h 1455351"/>
                <a:gd name="connsiteX13" fmla="*/ 1584052 w 1818967"/>
                <a:gd name="connsiteY13" fmla="*/ 873790 h 1455351"/>
                <a:gd name="connsiteX14" fmla="*/ 1236398 w 1818967"/>
                <a:gd name="connsiteY14" fmla="*/ 526737 h 1455351"/>
                <a:gd name="connsiteX15" fmla="*/ 379147 w 1818967"/>
                <a:gd name="connsiteY15" fmla="*/ 297447 h 1455351"/>
                <a:gd name="connsiteX16" fmla="*/ 297963 w 1818967"/>
                <a:gd name="connsiteY16" fmla="*/ 378490 h 1455351"/>
                <a:gd name="connsiteX17" fmla="*/ 379147 w 1818967"/>
                <a:gd name="connsiteY17" fmla="*/ 459534 h 1455351"/>
                <a:gd name="connsiteX18" fmla="*/ 460331 w 1818967"/>
                <a:gd name="connsiteY18" fmla="*/ 378490 h 1455351"/>
                <a:gd name="connsiteX19" fmla="*/ 379147 w 1818967"/>
                <a:gd name="connsiteY19" fmla="*/ 297447 h 1455351"/>
                <a:gd name="connsiteX20" fmla="*/ 1236398 w 1818967"/>
                <a:gd name="connsiteY20" fmla="*/ 292229 h 1455351"/>
                <a:gd name="connsiteX21" fmla="*/ 1320190 w 1818967"/>
                <a:gd name="connsiteY21" fmla="*/ 298861 h 1455351"/>
                <a:gd name="connsiteX22" fmla="*/ 1572781 w 1818967"/>
                <a:gd name="connsiteY22" fmla="*/ 431325 h 1455351"/>
                <a:gd name="connsiteX23" fmla="*/ 1589861 w 1818967"/>
                <a:gd name="connsiteY23" fmla="*/ 412877 h 1455351"/>
                <a:gd name="connsiteX24" fmla="*/ 1701326 w 1818967"/>
                <a:gd name="connsiteY24" fmla="*/ 524406 h 1455351"/>
                <a:gd name="connsiteX25" fmla="*/ 1814113 w 1818967"/>
                <a:gd name="connsiteY25" fmla="*/ 802251 h 1455351"/>
                <a:gd name="connsiteX26" fmla="*/ 1818967 w 1818967"/>
                <a:gd name="connsiteY26" fmla="*/ 873790 h 1455351"/>
                <a:gd name="connsiteX27" fmla="*/ 1813930 w 1818967"/>
                <a:gd name="connsiteY27" fmla="*/ 945892 h 1455351"/>
                <a:gd name="connsiteX28" fmla="*/ 1802677 w 1818967"/>
                <a:gd name="connsiteY28" fmla="*/ 950133 h 1455351"/>
                <a:gd name="connsiteX29" fmla="*/ 1802459 w 1818967"/>
                <a:gd name="connsiteY29" fmla="*/ 950082 h 1455351"/>
                <a:gd name="connsiteX30" fmla="*/ 1700807 w 1818967"/>
                <a:gd name="connsiteY30" fmla="*/ 1223162 h 1455351"/>
                <a:gd name="connsiteX31" fmla="*/ 1591066 w 1818967"/>
                <a:gd name="connsiteY31" fmla="*/ 1334420 h 1455351"/>
                <a:gd name="connsiteX32" fmla="*/ 1319672 w 1818967"/>
                <a:gd name="connsiteY32" fmla="*/ 1448738 h 1455351"/>
                <a:gd name="connsiteX33" fmla="*/ 1236398 w 1818967"/>
                <a:gd name="connsiteY33" fmla="*/ 1455351 h 1455351"/>
                <a:gd name="connsiteX34" fmla="*/ 1154750 w 1818967"/>
                <a:gd name="connsiteY34" fmla="*/ 1449111 h 1455351"/>
                <a:gd name="connsiteX35" fmla="*/ 881315 w 1818967"/>
                <a:gd name="connsiteY35" fmla="*/ 1333475 h 1455351"/>
                <a:gd name="connsiteX36" fmla="*/ 770921 w 1818967"/>
                <a:gd name="connsiteY36" fmla="*/ 1222444 h 1455351"/>
                <a:gd name="connsiteX37" fmla="*/ 659333 w 1818967"/>
                <a:gd name="connsiteY37" fmla="*/ 949586 h 1455351"/>
                <a:gd name="connsiteX38" fmla="*/ 653827 w 1818967"/>
                <a:gd name="connsiteY38" fmla="*/ 873790 h 1455351"/>
                <a:gd name="connsiteX39" fmla="*/ 658950 w 1818967"/>
                <a:gd name="connsiteY39" fmla="*/ 798937 h 1455351"/>
                <a:gd name="connsiteX40" fmla="*/ 778466 w 1818967"/>
                <a:gd name="connsiteY40" fmla="*/ 536259 h 1455351"/>
                <a:gd name="connsiteX41" fmla="*/ 768790 w 1818967"/>
                <a:gd name="connsiteY41" fmla="*/ 528593 h 1455351"/>
                <a:gd name="connsiteX42" fmla="*/ 876529 w 1818967"/>
                <a:gd name="connsiteY42" fmla="*/ 417043 h 1455351"/>
                <a:gd name="connsiteX43" fmla="*/ 1153132 w 1818967"/>
                <a:gd name="connsiteY43" fmla="*/ 302412 h 1455351"/>
                <a:gd name="connsiteX44" fmla="*/ 1152445 w 1818967"/>
                <a:gd name="connsiteY44" fmla="*/ 298947 h 1455351"/>
                <a:gd name="connsiteX45" fmla="*/ 1236398 w 1818967"/>
                <a:gd name="connsiteY45" fmla="*/ 292229 h 1455351"/>
                <a:gd name="connsiteX46" fmla="*/ 379147 w 1818967"/>
                <a:gd name="connsiteY46" fmla="*/ 216403 h 1455351"/>
                <a:gd name="connsiteX47" fmla="*/ 541515 w 1818967"/>
                <a:gd name="connsiteY47" fmla="*/ 378490 h 1455351"/>
                <a:gd name="connsiteX48" fmla="*/ 379147 w 1818967"/>
                <a:gd name="connsiteY48" fmla="*/ 540578 h 1455351"/>
                <a:gd name="connsiteX49" fmla="*/ 216778 w 1818967"/>
                <a:gd name="connsiteY49" fmla="*/ 378490 h 1455351"/>
                <a:gd name="connsiteX50" fmla="*/ 379147 w 1818967"/>
                <a:gd name="connsiteY50" fmla="*/ 216403 h 1455351"/>
                <a:gd name="connsiteX51" fmla="*/ 379147 w 1818967"/>
                <a:gd name="connsiteY51" fmla="*/ 152622 h 1455351"/>
                <a:gd name="connsiteX52" fmla="*/ 152888 w 1818967"/>
                <a:gd name="connsiteY52" fmla="*/ 378490 h 1455351"/>
                <a:gd name="connsiteX53" fmla="*/ 379147 w 1818967"/>
                <a:gd name="connsiteY53" fmla="*/ 604358 h 1455351"/>
                <a:gd name="connsiteX54" fmla="*/ 605406 w 1818967"/>
                <a:gd name="connsiteY54" fmla="*/ 378490 h 1455351"/>
                <a:gd name="connsiteX55" fmla="*/ 379147 w 1818967"/>
                <a:gd name="connsiteY55" fmla="*/ 152622 h 1455351"/>
                <a:gd name="connsiteX56" fmla="*/ 379147 w 1818967"/>
                <a:gd name="connsiteY56" fmla="*/ 0 h 1455351"/>
                <a:gd name="connsiteX57" fmla="*/ 433680 w 1818967"/>
                <a:gd name="connsiteY57" fmla="*/ 4316 h 1455351"/>
                <a:gd name="connsiteX58" fmla="*/ 598071 w 1818967"/>
                <a:gd name="connsiteY58" fmla="*/ 90526 h 1455351"/>
                <a:gd name="connsiteX59" fmla="*/ 609187 w 1818967"/>
                <a:gd name="connsiteY59" fmla="*/ 78520 h 1455351"/>
                <a:gd name="connsiteX60" fmla="*/ 681730 w 1818967"/>
                <a:gd name="connsiteY60" fmla="*/ 151105 h 1455351"/>
                <a:gd name="connsiteX61" fmla="*/ 755134 w 1818967"/>
                <a:gd name="connsiteY61" fmla="*/ 331931 h 1455351"/>
                <a:gd name="connsiteX62" fmla="*/ 758293 w 1818967"/>
                <a:gd name="connsiteY62" fmla="*/ 378490 h 1455351"/>
                <a:gd name="connsiteX63" fmla="*/ 755015 w 1818967"/>
                <a:gd name="connsiteY63" fmla="*/ 425415 h 1455351"/>
                <a:gd name="connsiteX64" fmla="*/ 747691 w 1818967"/>
                <a:gd name="connsiteY64" fmla="*/ 428175 h 1455351"/>
                <a:gd name="connsiteX65" fmla="*/ 747549 w 1818967"/>
                <a:gd name="connsiteY65" fmla="*/ 428142 h 1455351"/>
                <a:gd name="connsiteX66" fmla="*/ 681392 w 1818967"/>
                <a:gd name="connsiteY66" fmla="*/ 605867 h 1455351"/>
                <a:gd name="connsiteX67" fmla="*/ 609971 w 1818967"/>
                <a:gd name="connsiteY67" fmla="*/ 678276 h 1455351"/>
                <a:gd name="connsiteX68" fmla="*/ 433343 w 1818967"/>
                <a:gd name="connsiteY68" fmla="*/ 752676 h 1455351"/>
                <a:gd name="connsiteX69" fmla="*/ 379147 w 1818967"/>
                <a:gd name="connsiteY69" fmla="*/ 756980 h 1455351"/>
                <a:gd name="connsiteX70" fmla="*/ 326009 w 1818967"/>
                <a:gd name="connsiteY70" fmla="*/ 752919 h 1455351"/>
                <a:gd name="connsiteX71" fmla="*/ 148053 w 1818967"/>
                <a:gd name="connsiteY71" fmla="*/ 677661 h 1455351"/>
                <a:gd name="connsiteX72" fmla="*/ 76207 w 1818967"/>
                <a:gd name="connsiteY72" fmla="*/ 605400 h 1455351"/>
                <a:gd name="connsiteX73" fmla="*/ 3583 w 1818967"/>
                <a:gd name="connsiteY73" fmla="*/ 427819 h 1455351"/>
                <a:gd name="connsiteX74" fmla="*/ 0 w 1818967"/>
                <a:gd name="connsiteY74" fmla="*/ 378490 h 1455351"/>
                <a:gd name="connsiteX75" fmla="*/ 3334 w 1818967"/>
                <a:gd name="connsiteY75" fmla="*/ 329774 h 1455351"/>
                <a:gd name="connsiteX76" fmla="*/ 81117 w 1818967"/>
                <a:gd name="connsiteY76" fmla="*/ 158819 h 1455351"/>
                <a:gd name="connsiteX77" fmla="*/ 74820 w 1818967"/>
                <a:gd name="connsiteY77" fmla="*/ 153830 h 1455351"/>
                <a:gd name="connsiteX78" fmla="*/ 144938 w 1818967"/>
                <a:gd name="connsiteY78" fmla="*/ 81231 h 1455351"/>
                <a:gd name="connsiteX79" fmla="*/ 324956 w 1818967"/>
                <a:gd name="connsiteY79" fmla="*/ 6627 h 1455351"/>
                <a:gd name="connsiteX80" fmla="*/ 324509 w 1818967"/>
                <a:gd name="connsiteY80" fmla="*/ 4372 h 1455351"/>
                <a:gd name="connsiteX81" fmla="*/ 379147 w 1818967"/>
                <a:gd name="connsiteY81" fmla="*/ 0 h 145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18967" h="1455351">
                  <a:moveTo>
                    <a:pt x="1236398" y="749265"/>
                  </a:moveTo>
                  <a:cubicBezTo>
                    <a:pt x="1167505" y="749265"/>
                    <a:pt x="1111656" y="805017"/>
                    <a:pt x="1111656" y="873790"/>
                  </a:cubicBezTo>
                  <a:cubicBezTo>
                    <a:pt x="1111656" y="942565"/>
                    <a:pt x="1167505" y="998317"/>
                    <a:pt x="1236398" y="998317"/>
                  </a:cubicBezTo>
                  <a:cubicBezTo>
                    <a:pt x="1305291" y="998317"/>
                    <a:pt x="1361140" y="942565"/>
                    <a:pt x="1361140" y="873790"/>
                  </a:cubicBezTo>
                  <a:cubicBezTo>
                    <a:pt x="1361140" y="805017"/>
                    <a:pt x="1305291" y="749265"/>
                    <a:pt x="1236398" y="749265"/>
                  </a:cubicBezTo>
                  <a:close/>
                  <a:moveTo>
                    <a:pt x="1236398" y="624739"/>
                  </a:moveTo>
                  <a:cubicBezTo>
                    <a:pt x="1374183" y="624739"/>
                    <a:pt x="1485881" y="736243"/>
                    <a:pt x="1485881" y="873790"/>
                  </a:cubicBezTo>
                  <a:cubicBezTo>
                    <a:pt x="1485881" y="1011339"/>
                    <a:pt x="1374183" y="1122843"/>
                    <a:pt x="1236398" y="1122843"/>
                  </a:cubicBezTo>
                  <a:cubicBezTo>
                    <a:pt x="1098611" y="1122843"/>
                    <a:pt x="986913" y="1011339"/>
                    <a:pt x="986913" y="873790"/>
                  </a:cubicBezTo>
                  <a:cubicBezTo>
                    <a:pt x="986913" y="736243"/>
                    <a:pt x="1098611" y="624739"/>
                    <a:pt x="1236398" y="624739"/>
                  </a:cubicBezTo>
                  <a:close/>
                  <a:moveTo>
                    <a:pt x="1236398" y="526737"/>
                  </a:moveTo>
                  <a:cubicBezTo>
                    <a:pt x="1044393" y="526737"/>
                    <a:pt x="888744" y="682119"/>
                    <a:pt x="888744" y="873790"/>
                  </a:cubicBezTo>
                  <a:cubicBezTo>
                    <a:pt x="888744" y="1065463"/>
                    <a:pt x="1044393" y="1220843"/>
                    <a:pt x="1236398" y="1220843"/>
                  </a:cubicBezTo>
                  <a:cubicBezTo>
                    <a:pt x="1428401" y="1220843"/>
                    <a:pt x="1584052" y="1065463"/>
                    <a:pt x="1584052" y="873790"/>
                  </a:cubicBezTo>
                  <a:cubicBezTo>
                    <a:pt x="1584052" y="682119"/>
                    <a:pt x="1428401" y="526737"/>
                    <a:pt x="1236398" y="526737"/>
                  </a:cubicBezTo>
                  <a:close/>
                  <a:moveTo>
                    <a:pt x="379147" y="297447"/>
                  </a:moveTo>
                  <a:cubicBezTo>
                    <a:pt x="334310" y="297447"/>
                    <a:pt x="297963" y="333731"/>
                    <a:pt x="297963" y="378490"/>
                  </a:cubicBezTo>
                  <a:cubicBezTo>
                    <a:pt x="297963" y="423250"/>
                    <a:pt x="334310" y="459534"/>
                    <a:pt x="379147" y="459534"/>
                  </a:cubicBezTo>
                  <a:cubicBezTo>
                    <a:pt x="423984" y="459534"/>
                    <a:pt x="460331" y="423250"/>
                    <a:pt x="460331" y="378490"/>
                  </a:cubicBezTo>
                  <a:cubicBezTo>
                    <a:pt x="460331" y="333731"/>
                    <a:pt x="423984" y="297447"/>
                    <a:pt x="379147" y="297447"/>
                  </a:cubicBezTo>
                  <a:close/>
                  <a:moveTo>
                    <a:pt x="1236398" y="292229"/>
                  </a:moveTo>
                  <a:cubicBezTo>
                    <a:pt x="1264884" y="292229"/>
                    <a:pt x="1292892" y="294271"/>
                    <a:pt x="1320190" y="298861"/>
                  </a:cubicBezTo>
                  <a:cubicBezTo>
                    <a:pt x="1349421" y="498144"/>
                    <a:pt x="1549349" y="456307"/>
                    <a:pt x="1572781" y="431325"/>
                  </a:cubicBezTo>
                  <a:lnTo>
                    <a:pt x="1589861" y="412877"/>
                  </a:lnTo>
                  <a:cubicBezTo>
                    <a:pt x="1632296" y="444346"/>
                    <a:pt x="1669643" y="482126"/>
                    <a:pt x="1701326" y="524406"/>
                  </a:cubicBezTo>
                  <a:cubicBezTo>
                    <a:pt x="1581158" y="716210"/>
                    <a:pt x="1776255" y="807120"/>
                    <a:pt x="1814113" y="802251"/>
                  </a:cubicBezTo>
                  <a:cubicBezTo>
                    <a:pt x="1817481" y="825655"/>
                    <a:pt x="1818967" y="849550"/>
                    <a:pt x="1818967" y="873790"/>
                  </a:cubicBezTo>
                  <a:cubicBezTo>
                    <a:pt x="1818967" y="898233"/>
                    <a:pt x="1817458" y="922323"/>
                    <a:pt x="1813930" y="945892"/>
                  </a:cubicBezTo>
                  <a:cubicBezTo>
                    <a:pt x="1809726" y="947058"/>
                    <a:pt x="1805957" y="948487"/>
                    <a:pt x="1802677" y="950133"/>
                  </a:cubicBezTo>
                  <a:lnTo>
                    <a:pt x="1802459" y="950082"/>
                  </a:lnTo>
                  <a:cubicBezTo>
                    <a:pt x="1613163" y="1014986"/>
                    <a:pt x="1663730" y="1172493"/>
                    <a:pt x="1700807" y="1223162"/>
                  </a:cubicBezTo>
                  <a:cubicBezTo>
                    <a:pt x="1669876" y="1265385"/>
                    <a:pt x="1632703" y="1302657"/>
                    <a:pt x="1591066" y="1334420"/>
                  </a:cubicBezTo>
                  <a:cubicBezTo>
                    <a:pt x="1407007" y="1224767"/>
                    <a:pt x="1317992" y="1406938"/>
                    <a:pt x="1319672" y="1448738"/>
                  </a:cubicBezTo>
                  <a:cubicBezTo>
                    <a:pt x="1292544" y="1453337"/>
                    <a:pt x="1264707" y="1455351"/>
                    <a:pt x="1236398" y="1455351"/>
                  </a:cubicBezTo>
                  <a:cubicBezTo>
                    <a:pt x="1208661" y="1455351"/>
                    <a:pt x="1181375" y="1453417"/>
                    <a:pt x="1154750" y="1449111"/>
                  </a:cubicBezTo>
                  <a:cubicBezTo>
                    <a:pt x="1101504" y="1243745"/>
                    <a:pt x="922056" y="1300255"/>
                    <a:pt x="881315" y="1333475"/>
                  </a:cubicBezTo>
                  <a:cubicBezTo>
                    <a:pt x="839300" y="1302078"/>
                    <a:pt x="802317" y="1264476"/>
                    <a:pt x="770921" y="1222444"/>
                  </a:cubicBezTo>
                  <a:cubicBezTo>
                    <a:pt x="881438" y="1040055"/>
                    <a:pt x="704679" y="950520"/>
                    <a:pt x="659333" y="949586"/>
                  </a:cubicBezTo>
                  <a:cubicBezTo>
                    <a:pt x="655499" y="924831"/>
                    <a:pt x="653827" y="899506"/>
                    <a:pt x="653827" y="873790"/>
                  </a:cubicBezTo>
                  <a:cubicBezTo>
                    <a:pt x="653827" y="848413"/>
                    <a:pt x="655456" y="823414"/>
                    <a:pt x="658950" y="798937"/>
                  </a:cubicBezTo>
                  <a:cubicBezTo>
                    <a:pt x="863178" y="757648"/>
                    <a:pt x="805460" y="557929"/>
                    <a:pt x="778466" y="536259"/>
                  </a:cubicBezTo>
                  <a:lnTo>
                    <a:pt x="768790" y="528593"/>
                  </a:lnTo>
                  <a:cubicBezTo>
                    <a:pt x="799105" y="486403"/>
                    <a:pt x="835600" y="449037"/>
                    <a:pt x="876529" y="417043"/>
                  </a:cubicBezTo>
                  <a:cubicBezTo>
                    <a:pt x="1069393" y="536133"/>
                    <a:pt x="1159816" y="337285"/>
                    <a:pt x="1153132" y="302412"/>
                  </a:cubicBezTo>
                  <a:lnTo>
                    <a:pt x="1152445" y="298947"/>
                  </a:lnTo>
                  <a:cubicBezTo>
                    <a:pt x="1179788" y="294279"/>
                    <a:pt x="1207852" y="292229"/>
                    <a:pt x="1236398" y="292229"/>
                  </a:cubicBezTo>
                  <a:close/>
                  <a:moveTo>
                    <a:pt x="379147" y="216403"/>
                  </a:moveTo>
                  <a:cubicBezTo>
                    <a:pt x="468820" y="216403"/>
                    <a:pt x="541515" y="288972"/>
                    <a:pt x="541515" y="378490"/>
                  </a:cubicBezTo>
                  <a:cubicBezTo>
                    <a:pt x="541515" y="468009"/>
                    <a:pt x="468820" y="540578"/>
                    <a:pt x="379147" y="540578"/>
                  </a:cubicBezTo>
                  <a:cubicBezTo>
                    <a:pt x="289473" y="540578"/>
                    <a:pt x="216778" y="468009"/>
                    <a:pt x="216778" y="378490"/>
                  </a:cubicBezTo>
                  <a:cubicBezTo>
                    <a:pt x="216778" y="288972"/>
                    <a:pt x="289473" y="216403"/>
                    <a:pt x="379147" y="216403"/>
                  </a:cubicBezTo>
                  <a:close/>
                  <a:moveTo>
                    <a:pt x="379147" y="152622"/>
                  </a:moveTo>
                  <a:cubicBezTo>
                    <a:pt x="254187" y="152622"/>
                    <a:pt x="152888" y="253747"/>
                    <a:pt x="152888" y="378490"/>
                  </a:cubicBezTo>
                  <a:cubicBezTo>
                    <a:pt x="152888" y="503234"/>
                    <a:pt x="254187" y="604358"/>
                    <a:pt x="379147" y="604358"/>
                  </a:cubicBezTo>
                  <a:cubicBezTo>
                    <a:pt x="504106" y="604358"/>
                    <a:pt x="605406" y="503234"/>
                    <a:pt x="605406" y="378490"/>
                  </a:cubicBezTo>
                  <a:cubicBezTo>
                    <a:pt x="605406" y="253747"/>
                    <a:pt x="504106" y="152622"/>
                    <a:pt x="379147" y="152622"/>
                  </a:cubicBezTo>
                  <a:close/>
                  <a:moveTo>
                    <a:pt x="379147" y="0"/>
                  </a:moveTo>
                  <a:cubicBezTo>
                    <a:pt x="397686" y="0"/>
                    <a:pt x="415914" y="1329"/>
                    <a:pt x="433680" y="4316"/>
                  </a:cubicBezTo>
                  <a:cubicBezTo>
                    <a:pt x="452704" y="134013"/>
                    <a:pt x="582821" y="106785"/>
                    <a:pt x="598071" y="90526"/>
                  </a:cubicBezTo>
                  <a:lnTo>
                    <a:pt x="609187" y="78520"/>
                  </a:lnTo>
                  <a:cubicBezTo>
                    <a:pt x="636804" y="99000"/>
                    <a:pt x="661110" y="123588"/>
                    <a:pt x="681730" y="151105"/>
                  </a:cubicBezTo>
                  <a:cubicBezTo>
                    <a:pt x="603523" y="275934"/>
                    <a:pt x="730495" y="335100"/>
                    <a:pt x="755134" y="331931"/>
                  </a:cubicBezTo>
                  <a:cubicBezTo>
                    <a:pt x="757326" y="347163"/>
                    <a:pt x="758293" y="362714"/>
                    <a:pt x="758293" y="378490"/>
                  </a:cubicBezTo>
                  <a:cubicBezTo>
                    <a:pt x="758293" y="394398"/>
                    <a:pt x="757311" y="410076"/>
                    <a:pt x="755015" y="425415"/>
                  </a:cubicBezTo>
                  <a:cubicBezTo>
                    <a:pt x="752279" y="426174"/>
                    <a:pt x="749826" y="427104"/>
                    <a:pt x="747691" y="428175"/>
                  </a:cubicBezTo>
                  <a:lnTo>
                    <a:pt x="747549" y="428142"/>
                  </a:lnTo>
                  <a:cubicBezTo>
                    <a:pt x="624352" y="470383"/>
                    <a:pt x="657262" y="572891"/>
                    <a:pt x="681392" y="605867"/>
                  </a:cubicBezTo>
                  <a:cubicBezTo>
                    <a:pt x="661262" y="633347"/>
                    <a:pt x="637069" y="657604"/>
                    <a:pt x="609971" y="678276"/>
                  </a:cubicBezTo>
                  <a:cubicBezTo>
                    <a:pt x="490182" y="606912"/>
                    <a:pt x="432250" y="725472"/>
                    <a:pt x="433343" y="752676"/>
                  </a:cubicBezTo>
                  <a:cubicBezTo>
                    <a:pt x="415688" y="755669"/>
                    <a:pt x="397571" y="756980"/>
                    <a:pt x="379147" y="756980"/>
                  </a:cubicBezTo>
                  <a:cubicBezTo>
                    <a:pt x="361095" y="756980"/>
                    <a:pt x="343337" y="755721"/>
                    <a:pt x="326009" y="752919"/>
                  </a:cubicBezTo>
                  <a:cubicBezTo>
                    <a:pt x="291356" y="619263"/>
                    <a:pt x="174568" y="656041"/>
                    <a:pt x="148053" y="677661"/>
                  </a:cubicBezTo>
                  <a:cubicBezTo>
                    <a:pt x="120709" y="657227"/>
                    <a:pt x="96640" y="632755"/>
                    <a:pt x="76207" y="605400"/>
                  </a:cubicBezTo>
                  <a:cubicBezTo>
                    <a:pt x="148133" y="486698"/>
                    <a:pt x="33095" y="428427"/>
                    <a:pt x="3583" y="427819"/>
                  </a:cubicBezTo>
                  <a:cubicBezTo>
                    <a:pt x="1088" y="411708"/>
                    <a:pt x="0" y="395226"/>
                    <a:pt x="0" y="378490"/>
                  </a:cubicBezTo>
                  <a:cubicBezTo>
                    <a:pt x="0" y="361974"/>
                    <a:pt x="1060" y="345704"/>
                    <a:pt x="3334" y="329774"/>
                  </a:cubicBezTo>
                  <a:cubicBezTo>
                    <a:pt x="136249" y="302903"/>
                    <a:pt x="98685" y="172922"/>
                    <a:pt x="81117" y="158819"/>
                  </a:cubicBezTo>
                  <a:lnTo>
                    <a:pt x="74820" y="153830"/>
                  </a:lnTo>
                  <a:cubicBezTo>
                    <a:pt x="94549" y="126372"/>
                    <a:pt x="118301" y="102053"/>
                    <a:pt x="144938" y="81231"/>
                  </a:cubicBezTo>
                  <a:cubicBezTo>
                    <a:pt x="270457" y="158737"/>
                    <a:pt x="329306" y="29323"/>
                    <a:pt x="324956" y="6627"/>
                  </a:cubicBezTo>
                  <a:lnTo>
                    <a:pt x="324509" y="4372"/>
                  </a:lnTo>
                  <a:cubicBezTo>
                    <a:pt x="342304" y="1334"/>
                    <a:pt x="360569" y="0"/>
                    <a:pt x="3791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rgbClr val="2F90DE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62" tIns="34281" rIns="34281" bIns="68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36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err="1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18AD6A-2272-4A71-A9F5-9B32F70A2BC6}"/>
              </a:ext>
            </a:extLst>
          </p:cNvPr>
          <p:cNvSpPr/>
          <p:nvPr/>
        </p:nvSpPr>
        <p:spPr bwMode="auto">
          <a:xfrm>
            <a:off x="2044321" y="1338309"/>
            <a:ext cx="1671221" cy="874261"/>
          </a:xfrm>
          <a:custGeom>
            <a:avLst/>
            <a:gdLst>
              <a:gd name="connsiteX0" fmla="*/ 0 w 2237173"/>
              <a:gd name="connsiteY0" fmla="*/ 0 h 1987420"/>
              <a:gd name="connsiteX1" fmla="*/ 8878 w 2237173"/>
              <a:gd name="connsiteY1" fmla="*/ 790113 h 1987420"/>
              <a:gd name="connsiteX2" fmla="*/ 8878 w 2237173"/>
              <a:gd name="connsiteY2" fmla="*/ 790113 h 1987420"/>
              <a:gd name="connsiteX3" fmla="*/ 967666 w 2237173"/>
              <a:gd name="connsiteY3" fmla="*/ 1660124 h 1987420"/>
              <a:gd name="connsiteX4" fmla="*/ 2237173 w 2237173"/>
              <a:gd name="connsiteY4" fmla="*/ 1917577 h 1987420"/>
              <a:gd name="connsiteX0" fmla="*/ 10057 w 2247230"/>
              <a:gd name="connsiteY0" fmla="*/ 0 h 1984813"/>
              <a:gd name="connsiteX1" fmla="*/ 18935 w 2247230"/>
              <a:gd name="connsiteY1" fmla="*/ 790113 h 1984813"/>
              <a:gd name="connsiteX2" fmla="*/ 240877 w 2247230"/>
              <a:gd name="connsiteY2" fmla="*/ 905523 h 1984813"/>
              <a:gd name="connsiteX3" fmla="*/ 977723 w 2247230"/>
              <a:gd name="connsiteY3" fmla="*/ 1660124 h 1984813"/>
              <a:gd name="connsiteX4" fmla="*/ 2247230 w 2247230"/>
              <a:gd name="connsiteY4" fmla="*/ 1917577 h 1984813"/>
              <a:gd name="connsiteX0" fmla="*/ 10057 w 2247230"/>
              <a:gd name="connsiteY0" fmla="*/ 0 h 1981277"/>
              <a:gd name="connsiteX1" fmla="*/ 18935 w 2247230"/>
              <a:gd name="connsiteY1" fmla="*/ 790113 h 1981277"/>
              <a:gd name="connsiteX2" fmla="*/ 240877 w 2247230"/>
              <a:gd name="connsiteY2" fmla="*/ 1074198 h 1981277"/>
              <a:gd name="connsiteX3" fmla="*/ 977723 w 2247230"/>
              <a:gd name="connsiteY3" fmla="*/ 1660124 h 1981277"/>
              <a:gd name="connsiteX4" fmla="*/ 2247230 w 2247230"/>
              <a:gd name="connsiteY4" fmla="*/ 1917577 h 1981277"/>
              <a:gd name="connsiteX0" fmla="*/ 12658 w 2249831"/>
              <a:gd name="connsiteY0" fmla="*/ 0 h 1977554"/>
              <a:gd name="connsiteX1" fmla="*/ 21536 w 2249831"/>
              <a:gd name="connsiteY1" fmla="*/ 790113 h 1977554"/>
              <a:gd name="connsiteX2" fmla="*/ 278989 w 2249831"/>
              <a:gd name="connsiteY2" fmla="*/ 1269507 h 1977554"/>
              <a:gd name="connsiteX3" fmla="*/ 980324 w 2249831"/>
              <a:gd name="connsiteY3" fmla="*/ 1660124 h 1977554"/>
              <a:gd name="connsiteX4" fmla="*/ 2249831 w 2249831"/>
              <a:gd name="connsiteY4" fmla="*/ 1917577 h 1977554"/>
              <a:gd name="connsiteX0" fmla="*/ 17882 w 2255055"/>
              <a:gd name="connsiteY0" fmla="*/ 0 h 1977554"/>
              <a:gd name="connsiteX1" fmla="*/ 26760 w 2255055"/>
              <a:gd name="connsiteY1" fmla="*/ 790113 h 1977554"/>
              <a:gd name="connsiteX2" fmla="*/ 355234 w 2255055"/>
              <a:gd name="connsiteY2" fmla="*/ 1269507 h 1977554"/>
              <a:gd name="connsiteX3" fmla="*/ 985548 w 2255055"/>
              <a:gd name="connsiteY3" fmla="*/ 1660124 h 1977554"/>
              <a:gd name="connsiteX4" fmla="*/ 2255055 w 2255055"/>
              <a:gd name="connsiteY4" fmla="*/ 1917577 h 1977554"/>
              <a:gd name="connsiteX0" fmla="*/ 17882 w 2255055"/>
              <a:gd name="connsiteY0" fmla="*/ 0 h 1984579"/>
              <a:gd name="connsiteX1" fmla="*/ 26760 w 2255055"/>
              <a:gd name="connsiteY1" fmla="*/ 790113 h 1984579"/>
              <a:gd name="connsiteX2" fmla="*/ 355234 w 2255055"/>
              <a:gd name="connsiteY2" fmla="*/ 1269507 h 1984579"/>
              <a:gd name="connsiteX3" fmla="*/ 1056570 w 2255055"/>
              <a:gd name="connsiteY3" fmla="*/ 1713390 h 1984579"/>
              <a:gd name="connsiteX4" fmla="*/ 2255055 w 2255055"/>
              <a:gd name="connsiteY4" fmla="*/ 1917577 h 1984579"/>
              <a:gd name="connsiteX0" fmla="*/ 17882 w 2246177"/>
              <a:gd name="connsiteY0" fmla="*/ 0 h 2000192"/>
              <a:gd name="connsiteX1" fmla="*/ 26760 w 2246177"/>
              <a:gd name="connsiteY1" fmla="*/ 790113 h 2000192"/>
              <a:gd name="connsiteX2" fmla="*/ 355234 w 2246177"/>
              <a:gd name="connsiteY2" fmla="*/ 1269507 h 2000192"/>
              <a:gd name="connsiteX3" fmla="*/ 1056570 w 2246177"/>
              <a:gd name="connsiteY3" fmla="*/ 1713390 h 2000192"/>
              <a:gd name="connsiteX4" fmla="*/ 2246177 w 2246177"/>
              <a:gd name="connsiteY4" fmla="*/ 1935332 h 2000192"/>
              <a:gd name="connsiteX0" fmla="*/ 17882 w 2246177"/>
              <a:gd name="connsiteY0" fmla="*/ 0 h 1952320"/>
              <a:gd name="connsiteX1" fmla="*/ 26760 w 2246177"/>
              <a:gd name="connsiteY1" fmla="*/ 790113 h 1952320"/>
              <a:gd name="connsiteX2" fmla="*/ 355234 w 2246177"/>
              <a:gd name="connsiteY2" fmla="*/ 1269507 h 1952320"/>
              <a:gd name="connsiteX3" fmla="*/ 1056570 w 2246177"/>
              <a:gd name="connsiteY3" fmla="*/ 1713390 h 1952320"/>
              <a:gd name="connsiteX4" fmla="*/ 2246177 w 2246177"/>
              <a:gd name="connsiteY4" fmla="*/ 1935332 h 1952320"/>
              <a:gd name="connsiteX0" fmla="*/ 2489 w 2230784"/>
              <a:gd name="connsiteY0" fmla="*/ 0 h 1952320"/>
              <a:gd name="connsiteX1" fmla="*/ 38000 w 2230784"/>
              <a:gd name="connsiteY1" fmla="*/ 665826 h 1952320"/>
              <a:gd name="connsiteX2" fmla="*/ 339841 w 2230784"/>
              <a:gd name="connsiteY2" fmla="*/ 1269507 h 1952320"/>
              <a:gd name="connsiteX3" fmla="*/ 1041177 w 2230784"/>
              <a:gd name="connsiteY3" fmla="*/ 1713390 h 1952320"/>
              <a:gd name="connsiteX4" fmla="*/ 2230784 w 2230784"/>
              <a:gd name="connsiteY4" fmla="*/ 1935332 h 1952320"/>
              <a:gd name="connsiteX0" fmla="*/ 0 w 2228295"/>
              <a:gd name="connsiteY0" fmla="*/ 0 h 1952320"/>
              <a:gd name="connsiteX1" fmla="*/ 35511 w 2228295"/>
              <a:gd name="connsiteY1" fmla="*/ 665826 h 1952320"/>
              <a:gd name="connsiteX2" fmla="*/ 337352 w 2228295"/>
              <a:gd name="connsiteY2" fmla="*/ 1269507 h 1952320"/>
              <a:gd name="connsiteX3" fmla="*/ 1038688 w 2228295"/>
              <a:gd name="connsiteY3" fmla="*/ 1713390 h 1952320"/>
              <a:gd name="connsiteX4" fmla="*/ 2228295 w 2228295"/>
              <a:gd name="connsiteY4" fmla="*/ 1935332 h 1952320"/>
              <a:gd name="connsiteX0" fmla="*/ 0 w 2228295"/>
              <a:gd name="connsiteY0" fmla="*/ 0 h 1952320"/>
              <a:gd name="connsiteX1" fmla="*/ 35511 w 2228295"/>
              <a:gd name="connsiteY1" fmla="*/ 665826 h 1952320"/>
              <a:gd name="connsiteX2" fmla="*/ 337352 w 2228295"/>
              <a:gd name="connsiteY2" fmla="*/ 1269507 h 1952320"/>
              <a:gd name="connsiteX3" fmla="*/ 1038688 w 2228295"/>
              <a:gd name="connsiteY3" fmla="*/ 1713390 h 1952320"/>
              <a:gd name="connsiteX4" fmla="*/ 2228295 w 2228295"/>
              <a:gd name="connsiteY4" fmla="*/ 1935332 h 19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295" h="1952320">
                <a:moveTo>
                  <a:pt x="0" y="0"/>
                </a:moveTo>
                <a:cubicBezTo>
                  <a:pt x="2959" y="263371"/>
                  <a:pt x="15261" y="560683"/>
                  <a:pt x="35511" y="665826"/>
                </a:cubicBezTo>
                <a:cubicBezTo>
                  <a:pt x="51232" y="747452"/>
                  <a:pt x="170156" y="1094913"/>
                  <a:pt x="337352" y="1269507"/>
                </a:cubicBezTo>
                <a:cubicBezTo>
                  <a:pt x="504548" y="1444101"/>
                  <a:pt x="723531" y="1602419"/>
                  <a:pt x="1038688" y="1713390"/>
                </a:cubicBezTo>
                <a:cubicBezTo>
                  <a:pt x="1353845" y="1824361"/>
                  <a:pt x="1797728" y="2009312"/>
                  <a:pt x="2228295" y="1935332"/>
                </a:cubicBezTo>
              </a:path>
            </a:pathLst>
          </a:custGeom>
          <a:ln w="28575">
            <a:solidFill>
              <a:schemeClr val="accent4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A6280F9-EC0E-4408-A3E8-24CFA9AF0EEB}"/>
              </a:ext>
            </a:extLst>
          </p:cNvPr>
          <p:cNvSpPr/>
          <p:nvPr/>
        </p:nvSpPr>
        <p:spPr bwMode="auto">
          <a:xfrm flipV="1">
            <a:off x="2044320" y="2637801"/>
            <a:ext cx="1671221" cy="872168"/>
          </a:xfrm>
          <a:custGeom>
            <a:avLst/>
            <a:gdLst>
              <a:gd name="connsiteX0" fmla="*/ 0 w 2237173"/>
              <a:gd name="connsiteY0" fmla="*/ 0 h 1987420"/>
              <a:gd name="connsiteX1" fmla="*/ 8878 w 2237173"/>
              <a:gd name="connsiteY1" fmla="*/ 790113 h 1987420"/>
              <a:gd name="connsiteX2" fmla="*/ 8878 w 2237173"/>
              <a:gd name="connsiteY2" fmla="*/ 790113 h 1987420"/>
              <a:gd name="connsiteX3" fmla="*/ 967666 w 2237173"/>
              <a:gd name="connsiteY3" fmla="*/ 1660124 h 1987420"/>
              <a:gd name="connsiteX4" fmla="*/ 2237173 w 2237173"/>
              <a:gd name="connsiteY4" fmla="*/ 1917577 h 1987420"/>
              <a:gd name="connsiteX0" fmla="*/ 10057 w 2247230"/>
              <a:gd name="connsiteY0" fmla="*/ 0 h 1984813"/>
              <a:gd name="connsiteX1" fmla="*/ 18935 w 2247230"/>
              <a:gd name="connsiteY1" fmla="*/ 790113 h 1984813"/>
              <a:gd name="connsiteX2" fmla="*/ 240877 w 2247230"/>
              <a:gd name="connsiteY2" fmla="*/ 905523 h 1984813"/>
              <a:gd name="connsiteX3" fmla="*/ 977723 w 2247230"/>
              <a:gd name="connsiteY3" fmla="*/ 1660124 h 1984813"/>
              <a:gd name="connsiteX4" fmla="*/ 2247230 w 2247230"/>
              <a:gd name="connsiteY4" fmla="*/ 1917577 h 1984813"/>
              <a:gd name="connsiteX0" fmla="*/ 10057 w 2247230"/>
              <a:gd name="connsiteY0" fmla="*/ 0 h 1981277"/>
              <a:gd name="connsiteX1" fmla="*/ 18935 w 2247230"/>
              <a:gd name="connsiteY1" fmla="*/ 790113 h 1981277"/>
              <a:gd name="connsiteX2" fmla="*/ 240877 w 2247230"/>
              <a:gd name="connsiteY2" fmla="*/ 1074198 h 1981277"/>
              <a:gd name="connsiteX3" fmla="*/ 977723 w 2247230"/>
              <a:gd name="connsiteY3" fmla="*/ 1660124 h 1981277"/>
              <a:gd name="connsiteX4" fmla="*/ 2247230 w 2247230"/>
              <a:gd name="connsiteY4" fmla="*/ 1917577 h 1981277"/>
              <a:gd name="connsiteX0" fmla="*/ 12658 w 2249831"/>
              <a:gd name="connsiteY0" fmla="*/ 0 h 1977554"/>
              <a:gd name="connsiteX1" fmla="*/ 21536 w 2249831"/>
              <a:gd name="connsiteY1" fmla="*/ 790113 h 1977554"/>
              <a:gd name="connsiteX2" fmla="*/ 278989 w 2249831"/>
              <a:gd name="connsiteY2" fmla="*/ 1269507 h 1977554"/>
              <a:gd name="connsiteX3" fmla="*/ 980324 w 2249831"/>
              <a:gd name="connsiteY3" fmla="*/ 1660124 h 1977554"/>
              <a:gd name="connsiteX4" fmla="*/ 2249831 w 2249831"/>
              <a:gd name="connsiteY4" fmla="*/ 1917577 h 1977554"/>
              <a:gd name="connsiteX0" fmla="*/ 17882 w 2255055"/>
              <a:gd name="connsiteY0" fmla="*/ 0 h 1977554"/>
              <a:gd name="connsiteX1" fmla="*/ 26760 w 2255055"/>
              <a:gd name="connsiteY1" fmla="*/ 790113 h 1977554"/>
              <a:gd name="connsiteX2" fmla="*/ 355234 w 2255055"/>
              <a:gd name="connsiteY2" fmla="*/ 1269507 h 1977554"/>
              <a:gd name="connsiteX3" fmla="*/ 985548 w 2255055"/>
              <a:gd name="connsiteY3" fmla="*/ 1660124 h 1977554"/>
              <a:gd name="connsiteX4" fmla="*/ 2255055 w 2255055"/>
              <a:gd name="connsiteY4" fmla="*/ 1917577 h 1977554"/>
              <a:gd name="connsiteX0" fmla="*/ 17882 w 2255055"/>
              <a:gd name="connsiteY0" fmla="*/ 0 h 1984579"/>
              <a:gd name="connsiteX1" fmla="*/ 26760 w 2255055"/>
              <a:gd name="connsiteY1" fmla="*/ 790113 h 1984579"/>
              <a:gd name="connsiteX2" fmla="*/ 355234 w 2255055"/>
              <a:gd name="connsiteY2" fmla="*/ 1269507 h 1984579"/>
              <a:gd name="connsiteX3" fmla="*/ 1056570 w 2255055"/>
              <a:gd name="connsiteY3" fmla="*/ 1713390 h 1984579"/>
              <a:gd name="connsiteX4" fmla="*/ 2255055 w 2255055"/>
              <a:gd name="connsiteY4" fmla="*/ 1917577 h 1984579"/>
              <a:gd name="connsiteX0" fmla="*/ 17882 w 2246177"/>
              <a:gd name="connsiteY0" fmla="*/ 0 h 2000192"/>
              <a:gd name="connsiteX1" fmla="*/ 26760 w 2246177"/>
              <a:gd name="connsiteY1" fmla="*/ 790113 h 2000192"/>
              <a:gd name="connsiteX2" fmla="*/ 355234 w 2246177"/>
              <a:gd name="connsiteY2" fmla="*/ 1269507 h 2000192"/>
              <a:gd name="connsiteX3" fmla="*/ 1056570 w 2246177"/>
              <a:gd name="connsiteY3" fmla="*/ 1713390 h 2000192"/>
              <a:gd name="connsiteX4" fmla="*/ 2246177 w 2246177"/>
              <a:gd name="connsiteY4" fmla="*/ 1935332 h 2000192"/>
              <a:gd name="connsiteX0" fmla="*/ 17882 w 2246177"/>
              <a:gd name="connsiteY0" fmla="*/ 0 h 1952320"/>
              <a:gd name="connsiteX1" fmla="*/ 26760 w 2246177"/>
              <a:gd name="connsiteY1" fmla="*/ 790113 h 1952320"/>
              <a:gd name="connsiteX2" fmla="*/ 355234 w 2246177"/>
              <a:gd name="connsiteY2" fmla="*/ 1269507 h 1952320"/>
              <a:gd name="connsiteX3" fmla="*/ 1056570 w 2246177"/>
              <a:gd name="connsiteY3" fmla="*/ 1713390 h 1952320"/>
              <a:gd name="connsiteX4" fmla="*/ 2246177 w 2246177"/>
              <a:gd name="connsiteY4" fmla="*/ 1935332 h 1952320"/>
              <a:gd name="connsiteX0" fmla="*/ 2489 w 2230784"/>
              <a:gd name="connsiteY0" fmla="*/ 0 h 1952320"/>
              <a:gd name="connsiteX1" fmla="*/ 38000 w 2230784"/>
              <a:gd name="connsiteY1" fmla="*/ 665826 h 1952320"/>
              <a:gd name="connsiteX2" fmla="*/ 339841 w 2230784"/>
              <a:gd name="connsiteY2" fmla="*/ 1269507 h 1952320"/>
              <a:gd name="connsiteX3" fmla="*/ 1041177 w 2230784"/>
              <a:gd name="connsiteY3" fmla="*/ 1713390 h 1952320"/>
              <a:gd name="connsiteX4" fmla="*/ 2230784 w 2230784"/>
              <a:gd name="connsiteY4" fmla="*/ 1935332 h 1952320"/>
              <a:gd name="connsiteX0" fmla="*/ 0 w 2228295"/>
              <a:gd name="connsiteY0" fmla="*/ 0 h 1952320"/>
              <a:gd name="connsiteX1" fmla="*/ 35511 w 2228295"/>
              <a:gd name="connsiteY1" fmla="*/ 665826 h 1952320"/>
              <a:gd name="connsiteX2" fmla="*/ 337352 w 2228295"/>
              <a:gd name="connsiteY2" fmla="*/ 1269507 h 1952320"/>
              <a:gd name="connsiteX3" fmla="*/ 1038688 w 2228295"/>
              <a:gd name="connsiteY3" fmla="*/ 1713390 h 1952320"/>
              <a:gd name="connsiteX4" fmla="*/ 2228295 w 2228295"/>
              <a:gd name="connsiteY4" fmla="*/ 1935332 h 1952320"/>
              <a:gd name="connsiteX0" fmla="*/ 0 w 2228295"/>
              <a:gd name="connsiteY0" fmla="*/ 0 h 1952320"/>
              <a:gd name="connsiteX1" fmla="*/ 35511 w 2228295"/>
              <a:gd name="connsiteY1" fmla="*/ 665826 h 1952320"/>
              <a:gd name="connsiteX2" fmla="*/ 337352 w 2228295"/>
              <a:gd name="connsiteY2" fmla="*/ 1269507 h 1952320"/>
              <a:gd name="connsiteX3" fmla="*/ 1038688 w 2228295"/>
              <a:gd name="connsiteY3" fmla="*/ 1713390 h 1952320"/>
              <a:gd name="connsiteX4" fmla="*/ 2228295 w 2228295"/>
              <a:gd name="connsiteY4" fmla="*/ 1935332 h 195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28295" h="1952320">
                <a:moveTo>
                  <a:pt x="0" y="0"/>
                </a:moveTo>
                <a:cubicBezTo>
                  <a:pt x="2959" y="263371"/>
                  <a:pt x="15261" y="560683"/>
                  <a:pt x="35511" y="665826"/>
                </a:cubicBezTo>
                <a:cubicBezTo>
                  <a:pt x="51232" y="747452"/>
                  <a:pt x="170156" y="1094913"/>
                  <a:pt x="337352" y="1269507"/>
                </a:cubicBezTo>
                <a:cubicBezTo>
                  <a:pt x="504548" y="1444101"/>
                  <a:pt x="723531" y="1602419"/>
                  <a:pt x="1038688" y="1713390"/>
                </a:cubicBezTo>
                <a:cubicBezTo>
                  <a:pt x="1353845" y="1824361"/>
                  <a:pt x="1797728" y="2009312"/>
                  <a:pt x="2228295" y="1935332"/>
                </a:cubicBezTo>
              </a:path>
            </a:pathLst>
          </a:cu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C9178-68A5-424F-8810-2DA747720EEC}"/>
              </a:ext>
            </a:extLst>
          </p:cNvPr>
          <p:cNvSpPr txBox="1"/>
          <p:nvPr/>
        </p:nvSpPr>
        <p:spPr>
          <a:xfrm>
            <a:off x="1510591" y="1027162"/>
            <a:ext cx="103618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F37521">
                    <a:lumMod val="75000"/>
                  </a:srgbClr>
                </a:solidFill>
                <a:latin typeface="Segoe UI"/>
              </a:rPr>
              <a:t>“user space”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FE30AFC-4161-451E-A139-F4FADE944355}"/>
              </a:ext>
            </a:extLst>
          </p:cNvPr>
          <p:cNvSpPr txBox="1"/>
          <p:nvPr/>
        </p:nvSpPr>
        <p:spPr>
          <a:xfrm>
            <a:off x="1450263" y="3699595"/>
            <a:ext cx="119385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C00000"/>
                </a:solidFill>
                <a:latin typeface="Segoe UI"/>
              </a:rPr>
              <a:t>“kernel space”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D376808-4274-4E11-B6BE-81A4E0A6B42B}"/>
              </a:ext>
            </a:extLst>
          </p:cNvPr>
          <p:cNvSpPr/>
          <p:nvPr/>
        </p:nvSpPr>
        <p:spPr>
          <a:xfrm>
            <a:off x="3762937" y="1996715"/>
            <a:ext cx="173115" cy="399495"/>
          </a:xfrm>
          <a:prstGeom prst="leftBrace">
            <a:avLst/>
          </a:prstGeom>
          <a:ln w="28575">
            <a:solidFill>
              <a:srgbClr val="C4550B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C2522EFE-31E0-489B-9619-8CC818C92663}"/>
              </a:ext>
            </a:extLst>
          </p:cNvPr>
          <p:cNvSpPr/>
          <p:nvPr/>
        </p:nvSpPr>
        <p:spPr>
          <a:xfrm>
            <a:off x="3755323" y="2434652"/>
            <a:ext cx="173115" cy="399495"/>
          </a:xfrm>
          <a:prstGeom prst="leftBrace">
            <a:avLst/>
          </a:prstGeom>
          <a:ln w="28575">
            <a:solidFill>
              <a:srgbClr val="C00000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srgbClr val="1A1A1A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6484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 xmlns:a16="http://schemas.microsoft.com/office/drawing/2014/main" xmlns:a14="http://schemas.microsoft.com/office/drawing/2010/main" xmlns:p14="http://schemas.microsoft.com/office/powerpoint/2010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9" grpId="0" animBg="1"/>
      <p:bldP spid="8" grpId="0"/>
      <p:bldP spid="51" grpId="0"/>
      <p:bldP spid="9" grpId="0" animBg="1"/>
      <p:bldP spid="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879">
            <a:extLst>
              <a:ext uri="{FF2B5EF4-FFF2-40B4-BE49-F238E27FC236}">
                <a16:creationId xmlns:a16="http://schemas.microsoft.com/office/drawing/2014/main" id="{46E4F151-1BA9-4C43-B9E3-078E888F7F09}"/>
              </a:ext>
            </a:extLst>
          </p:cNvPr>
          <p:cNvSpPr/>
          <p:nvPr/>
        </p:nvSpPr>
        <p:spPr bwMode="auto">
          <a:xfrm>
            <a:off x="649511" y="2362349"/>
            <a:ext cx="256516" cy="205238"/>
          </a:xfrm>
          <a:custGeom>
            <a:avLst/>
            <a:gdLst>
              <a:gd name="connsiteX0" fmla="*/ 1236398 w 1818967"/>
              <a:gd name="connsiteY0" fmla="*/ 749265 h 1455351"/>
              <a:gd name="connsiteX1" fmla="*/ 1111656 w 1818967"/>
              <a:gd name="connsiteY1" fmla="*/ 873790 h 1455351"/>
              <a:gd name="connsiteX2" fmla="*/ 1236398 w 1818967"/>
              <a:gd name="connsiteY2" fmla="*/ 998317 h 1455351"/>
              <a:gd name="connsiteX3" fmla="*/ 1361140 w 1818967"/>
              <a:gd name="connsiteY3" fmla="*/ 873790 h 1455351"/>
              <a:gd name="connsiteX4" fmla="*/ 1236398 w 1818967"/>
              <a:gd name="connsiteY4" fmla="*/ 749265 h 1455351"/>
              <a:gd name="connsiteX5" fmla="*/ 1236398 w 1818967"/>
              <a:gd name="connsiteY5" fmla="*/ 624739 h 1455351"/>
              <a:gd name="connsiteX6" fmla="*/ 1485881 w 1818967"/>
              <a:gd name="connsiteY6" fmla="*/ 873790 h 1455351"/>
              <a:gd name="connsiteX7" fmla="*/ 1236398 w 1818967"/>
              <a:gd name="connsiteY7" fmla="*/ 1122843 h 1455351"/>
              <a:gd name="connsiteX8" fmla="*/ 986913 w 1818967"/>
              <a:gd name="connsiteY8" fmla="*/ 873790 h 1455351"/>
              <a:gd name="connsiteX9" fmla="*/ 1236398 w 1818967"/>
              <a:gd name="connsiteY9" fmla="*/ 624739 h 1455351"/>
              <a:gd name="connsiteX10" fmla="*/ 1236398 w 1818967"/>
              <a:gd name="connsiteY10" fmla="*/ 526737 h 1455351"/>
              <a:gd name="connsiteX11" fmla="*/ 888744 w 1818967"/>
              <a:gd name="connsiteY11" fmla="*/ 873790 h 1455351"/>
              <a:gd name="connsiteX12" fmla="*/ 1236398 w 1818967"/>
              <a:gd name="connsiteY12" fmla="*/ 1220843 h 1455351"/>
              <a:gd name="connsiteX13" fmla="*/ 1584052 w 1818967"/>
              <a:gd name="connsiteY13" fmla="*/ 873790 h 1455351"/>
              <a:gd name="connsiteX14" fmla="*/ 1236398 w 1818967"/>
              <a:gd name="connsiteY14" fmla="*/ 526737 h 1455351"/>
              <a:gd name="connsiteX15" fmla="*/ 379147 w 1818967"/>
              <a:gd name="connsiteY15" fmla="*/ 297447 h 1455351"/>
              <a:gd name="connsiteX16" fmla="*/ 297963 w 1818967"/>
              <a:gd name="connsiteY16" fmla="*/ 378490 h 1455351"/>
              <a:gd name="connsiteX17" fmla="*/ 379147 w 1818967"/>
              <a:gd name="connsiteY17" fmla="*/ 459534 h 1455351"/>
              <a:gd name="connsiteX18" fmla="*/ 460331 w 1818967"/>
              <a:gd name="connsiteY18" fmla="*/ 378490 h 1455351"/>
              <a:gd name="connsiteX19" fmla="*/ 379147 w 1818967"/>
              <a:gd name="connsiteY19" fmla="*/ 297447 h 1455351"/>
              <a:gd name="connsiteX20" fmla="*/ 1236398 w 1818967"/>
              <a:gd name="connsiteY20" fmla="*/ 292229 h 1455351"/>
              <a:gd name="connsiteX21" fmla="*/ 1320190 w 1818967"/>
              <a:gd name="connsiteY21" fmla="*/ 298861 h 1455351"/>
              <a:gd name="connsiteX22" fmla="*/ 1572781 w 1818967"/>
              <a:gd name="connsiteY22" fmla="*/ 431325 h 1455351"/>
              <a:gd name="connsiteX23" fmla="*/ 1589861 w 1818967"/>
              <a:gd name="connsiteY23" fmla="*/ 412877 h 1455351"/>
              <a:gd name="connsiteX24" fmla="*/ 1701326 w 1818967"/>
              <a:gd name="connsiteY24" fmla="*/ 524406 h 1455351"/>
              <a:gd name="connsiteX25" fmla="*/ 1814113 w 1818967"/>
              <a:gd name="connsiteY25" fmla="*/ 802251 h 1455351"/>
              <a:gd name="connsiteX26" fmla="*/ 1818967 w 1818967"/>
              <a:gd name="connsiteY26" fmla="*/ 873790 h 1455351"/>
              <a:gd name="connsiteX27" fmla="*/ 1813930 w 1818967"/>
              <a:gd name="connsiteY27" fmla="*/ 945892 h 1455351"/>
              <a:gd name="connsiteX28" fmla="*/ 1802677 w 1818967"/>
              <a:gd name="connsiteY28" fmla="*/ 950133 h 1455351"/>
              <a:gd name="connsiteX29" fmla="*/ 1802459 w 1818967"/>
              <a:gd name="connsiteY29" fmla="*/ 950082 h 1455351"/>
              <a:gd name="connsiteX30" fmla="*/ 1700807 w 1818967"/>
              <a:gd name="connsiteY30" fmla="*/ 1223162 h 1455351"/>
              <a:gd name="connsiteX31" fmla="*/ 1591066 w 1818967"/>
              <a:gd name="connsiteY31" fmla="*/ 1334420 h 1455351"/>
              <a:gd name="connsiteX32" fmla="*/ 1319672 w 1818967"/>
              <a:gd name="connsiteY32" fmla="*/ 1448738 h 1455351"/>
              <a:gd name="connsiteX33" fmla="*/ 1236398 w 1818967"/>
              <a:gd name="connsiteY33" fmla="*/ 1455351 h 1455351"/>
              <a:gd name="connsiteX34" fmla="*/ 1154750 w 1818967"/>
              <a:gd name="connsiteY34" fmla="*/ 1449111 h 1455351"/>
              <a:gd name="connsiteX35" fmla="*/ 881315 w 1818967"/>
              <a:gd name="connsiteY35" fmla="*/ 1333475 h 1455351"/>
              <a:gd name="connsiteX36" fmla="*/ 770921 w 1818967"/>
              <a:gd name="connsiteY36" fmla="*/ 1222444 h 1455351"/>
              <a:gd name="connsiteX37" fmla="*/ 659333 w 1818967"/>
              <a:gd name="connsiteY37" fmla="*/ 949586 h 1455351"/>
              <a:gd name="connsiteX38" fmla="*/ 653827 w 1818967"/>
              <a:gd name="connsiteY38" fmla="*/ 873790 h 1455351"/>
              <a:gd name="connsiteX39" fmla="*/ 658950 w 1818967"/>
              <a:gd name="connsiteY39" fmla="*/ 798937 h 1455351"/>
              <a:gd name="connsiteX40" fmla="*/ 778466 w 1818967"/>
              <a:gd name="connsiteY40" fmla="*/ 536259 h 1455351"/>
              <a:gd name="connsiteX41" fmla="*/ 768790 w 1818967"/>
              <a:gd name="connsiteY41" fmla="*/ 528593 h 1455351"/>
              <a:gd name="connsiteX42" fmla="*/ 876529 w 1818967"/>
              <a:gd name="connsiteY42" fmla="*/ 417043 h 1455351"/>
              <a:gd name="connsiteX43" fmla="*/ 1153132 w 1818967"/>
              <a:gd name="connsiteY43" fmla="*/ 302412 h 1455351"/>
              <a:gd name="connsiteX44" fmla="*/ 1152445 w 1818967"/>
              <a:gd name="connsiteY44" fmla="*/ 298947 h 1455351"/>
              <a:gd name="connsiteX45" fmla="*/ 1236398 w 1818967"/>
              <a:gd name="connsiteY45" fmla="*/ 292229 h 1455351"/>
              <a:gd name="connsiteX46" fmla="*/ 379147 w 1818967"/>
              <a:gd name="connsiteY46" fmla="*/ 216403 h 1455351"/>
              <a:gd name="connsiteX47" fmla="*/ 541515 w 1818967"/>
              <a:gd name="connsiteY47" fmla="*/ 378490 h 1455351"/>
              <a:gd name="connsiteX48" fmla="*/ 379147 w 1818967"/>
              <a:gd name="connsiteY48" fmla="*/ 540578 h 1455351"/>
              <a:gd name="connsiteX49" fmla="*/ 216778 w 1818967"/>
              <a:gd name="connsiteY49" fmla="*/ 378490 h 1455351"/>
              <a:gd name="connsiteX50" fmla="*/ 379147 w 1818967"/>
              <a:gd name="connsiteY50" fmla="*/ 216403 h 1455351"/>
              <a:gd name="connsiteX51" fmla="*/ 379147 w 1818967"/>
              <a:gd name="connsiteY51" fmla="*/ 152622 h 1455351"/>
              <a:gd name="connsiteX52" fmla="*/ 152888 w 1818967"/>
              <a:gd name="connsiteY52" fmla="*/ 378490 h 1455351"/>
              <a:gd name="connsiteX53" fmla="*/ 379147 w 1818967"/>
              <a:gd name="connsiteY53" fmla="*/ 604358 h 1455351"/>
              <a:gd name="connsiteX54" fmla="*/ 605406 w 1818967"/>
              <a:gd name="connsiteY54" fmla="*/ 378490 h 1455351"/>
              <a:gd name="connsiteX55" fmla="*/ 379147 w 1818967"/>
              <a:gd name="connsiteY55" fmla="*/ 152622 h 1455351"/>
              <a:gd name="connsiteX56" fmla="*/ 379147 w 1818967"/>
              <a:gd name="connsiteY56" fmla="*/ 0 h 1455351"/>
              <a:gd name="connsiteX57" fmla="*/ 433680 w 1818967"/>
              <a:gd name="connsiteY57" fmla="*/ 4316 h 1455351"/>
              <a:gd name="connsiteX58" fmla="*/ 598071 w 1818967"/>
              <a:gd name="connsiteY58" fmla="*/ 90526 h 1455351"/>
              <a:gd name="connsiteX59" fmla="*/ 609187 w 1818967"/>
              <a:gd name="connsiteY59" fmla="*/ 78520 h 1455351"/>
              <a:gd name="connsiteX60" fmla="*/ 681730 w 1818967"/>
              <a:gd name="connsiteY60" fmla="*/ 151105 h 1455351"/>
              <a:gd name="connsiteX61" fmla="*/ 755134 w 1818967"/>
              <a:gd name="connsiteY61" fmla="*/ 331931 h 1455351"/>
              <a:gd name="connsiteX62" fmla="*/ 758293 w 1818967"/>
              <a:gd name="connsiteY62" fmla="*/ 378490 h 1455351"/>
              <a:gd name="connsiteX63" fmla="*/ 755015 w 1818967"/>
              <a:gd name="connsiteY63" fmla="*/ 425415 h 1455351"/>
              <a:gd name="connsiteX64" fmla="*/ 747691 w 1818967"/>
              <a:gd name="connsiteY64" fmla="*/ 428175 h 1455351"/>
              <a:gd name="connsiteX65" fmla="*/ 747549 w 1818967"/>
              <a:gd name="connsiteY65" fmla="*/ 428142 h 1455351"/>
              <a:gd name="connsiteX66" fmla="*/ 681392 w 1818967"/>
              <a:gd name="connsiteY66" fmla="*/ 605867 h 1455351"/>
              <a:gd name="connsiteX67" fmla="*/ 609971 w 1818967"/>
              <a:gd name="connsiteY67" fmla="*/ 678276 h 1455351"/>
              <a:gd name="connsiteX68" fmla="*/ 433343 w 1818967"/>
              <a:gd name="connsiteY68" fmla="*/ 752676 h 1455351"/>
              <a:gd name="connsiteX69" fmla="*/ 379147 w 1818967"/>
              <a:gd name="connsiteY69" fmla="*/ 756980 h 1455351"/>
              <a:gd name="connsiteX70" fmla="*/ 326009 w 1818967"/>
              <a:gd name="connsiteY70" fmla="*/ 752919 h 1455351"/>
              <a:gd name="connsiteX71" fmla="*/ 148053 w 1818967"/>
              <a:gd name="connsiteY71" fmla="*/ 677661 h 1455351"/>
              <a:gd name="connsiteX72" fmla="*/ 76207 w 1818967"/>
              <a:gd name="connsiteY72" fmla="*/ 605400 h 1455351"/>
              <a:gd name="connsiteX73" fmla="*/ 3583 w 1818967"/>
              <a:gd name="connsiteY73" fmla="*/ 427819 h 1455351"/>
              <a:gd name="connsiteX74" fmla="*/ 0 w 1818967"/>
              <a:gd name="connsiteY74" fmla="*/ 378490 h 1455351"/>
              <a:gd name="connsiteX75" fmla="*/ 3334 w 1818967"/>
              <a:gd name="connsiteY75" fmla="*/ 329774 h 1455351"/>
              <a:gd name="connsiteX76" fmla="*/ 81117 w 1818967"/>
              <a:gd name="connsiteY76" fmla="*/ 158819 h 1455351"/>
              <a:gd name="connsiteX77" fmla="*/ 74820 w 1818967"/>
              <a:gd name="connsiteY77" fmla="*/ 153830 h 1455351"/>
              <a:gd name="connsiteX78" fmla="*/ 144938 w 1818967"/>
              <a:gd name="connsiteY78" fmla="*/ 81231 h 1455351"/>
              <a:gd name="connsiteX79" fmla="*/ 324956 w 1818967"/>
              <a:gd name="connsiteY79" fmla="*/ 6627 h 1455351"/>
              <a:gd name="connsiteX80" fmla="*/ 324509 w 1818967"/>
              <a:gd name="connsiteY80" fmla="*/ 4372 h 1455351"/>
              <a:gd name="connsiteX81" fmla="*/ 379147 w 1818967"/>
              <a:gd name="connsiteY81" fmla="*/ 0 h 145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18967" h="1455351">
                <a:moveTo>
                  <a:pt x="1236398" y="749265"/>
                </a:moveTo>
                <a:cubicBezTo>
                  <a:pt x="1167505" y="749265"/>
                  <a:pt x="1111656" y="805017"/>
                  <a:pt x="1111656" y="873790"/>
                </a:cubicBezTo>
                <a:cubicBezTo>
                  <a:pt x="1111656" y="942565"/>
                  <a:pt x="1167505" y="998317"/>
                  <a:pt x="1236398" y="998317"/>
                </a:cubicBezTo>
                <a:cubicBezTo>
                  <a:pt x="1305291" y="998317"/>
                  <a:pt x="1361140" y="942565"/>
                  <a:pt x="1361140" y="873790"/>
                </a:cubicBezTo>
                <a:cubicBezTo>
                  <a:pt x="1361140" y="805017"/>
                  <a:pt x="1305291" y="749265"/>
                  <a:pt x="1236398" y="749265"/>
                </a:cubicBezTo>
                <a:close/>
                <a:moveTo>
                  <a:pt x="1236398" y="624739"/>
                </a:moveTo>
                <a:cubicBezTo>
                  <a:pt x="1374183" y="624739"/>
                  <a:pt x="1485881" y="736243"/>
                  <a:pt x="1485881" y="873790"/>
                </a:cubicBezTo>
                <a:cubicBezTo>
                  <a:pt x="1485881" y="1011339"/>
                  <a:pt x="1374183" y="1122843"/>
                  <a:pt x="1236398" y="1122843"/>
                </a:cubicBezTo>
                <a:cubicBezTo>
                  <a:pt x="1098611" y="1122843"/>
                  <a:pt x="986913" y="1011339"/>
                  <a:pt x="986913" y="873790"/>
                </a:cubicBezTo>
                <a:cubicBezTo>
                  <a:pt x="986913" y="736243"/>
                  <a:pt x="1098611" y="624739"/>
                  <a:pt x="1236398" y="624739"/>
                </a:cubicBezTo>
                <a:close/>
                <a:moveTo>
                  <a:pt x="1236398" y="526737"/>
                </a:moveTo>
                <a:cubicBezTo>
                  <a:pt x="1044393" y="526737"/>
                  <a:pt x="888744" y="682119"/>
                  <a:pt x="888744" y="873790"/>
                </a:cubicBezTo>
                <a:cubicBezTo>
                  <a:pt x="888744" y="1065463"/>
                  <a:pt x="1044393" y="1220843"/>
                  <a:pt x="1236398" y="1220843"/>
                </a:cubicBezTo>
                <a:cubicBezTo>
                  <a:pt x="1428401" y="1220843"/>
                  <a:pt x="1584052" y="1065463"/>
                  <a:pt x="1584052" y="873790"/>
                </a:cubicBezTo>
                <a:cubicBezTo>
                  <a:pt x="1584052" y="682119"/>
                  <a:pt x="1428401" y="526737"/>
                  <a:pt x="1236398" y="526737"/>
                </a:cubicBezTo>
                <a:close/>
                <a:moveTo>
                  <a:pt x="379147" y="297447"/>
                </a:moveTo>
                <a:cubicBezTo>
                  <a:pt x="334310" y="297447"/>
                  <a:pt x="297963" y="333731"/>
                  <a:pt x="297963" y="378490"/>
                </a:cubicBezTo>
                <a:cubicBezTo>
                  <a:pt x="297963" y="423250"/>
                  <a:pt x="334310" y="459534"/>
                  <a:pt x="379147" y="459534"/>
                </a:cubicBezTo>
                <a:cubicBezTo>
                  <a:pt x="423984" y="459534"/>
                  <a:pt x="460331" y="423250"/>
                  <a:pt x="460331" y="378490"/>
                </a:cubicBezTo>
                <a:cubicBezTo>
                  <a:pt x="460331" y="333731"/>
                  <a:pt x="423984" y="297447"/>
                  <a:pt x="379147" y="297447"/>
                </a:cubicBezTo>
                <a:close/>
                <a:moveTo>
                  <a:pt x="1236398" y="292229"/>
                </a:moveTo>
                <a:cubicBezTo>
                  <a:pt x="1264884" y="292229"/>
                  <a:pt x="1292892" y="294271"/>
                  <a:pt x="1320190" y="298861"/>
                </a:cubicBezTo>
                <a:cubicBezTo>
                  <a:pt x="1349421" y="498144"/>
                  <a:pt x="1549349" y="456307"/>
                  <a:pt x="1572781" y="431325"/>
                </a:cubicBezTo>
                <a:lnTo>
                  <a:pt x="1589861" y="412877"/>
                </a:lnTo>
                <a:cubicBezTo>
                  <a:pt x="1632296" y="444346"/>
                  <a:pt x="1669643" y="482126"/>
                  <a:pt x="1701326" y="524406"/>
                </a:cubicBezTo>
                <a:cubicBezTo>
                  <a:pt x="1581158" y="716210"/>
                  <a:pt x="1776255" y="807120"/>
                  <a:pt x="1814113" y="802251"/>
                </a:cubicBezTo>
                <a:cubicBezTo>
                  <a:pt x="1817481" y="825655"/>
                  <a:pt x="1818967" y="849550"/>
                  <a:pt x="1818967" y="873790"/>
                </a:cubicBezTo>
                <a:cubicBezTo>
                  <a:pt x="1818967" y="898233"/>
                  <a:pt x="1817458" y="922323"/>
                  <a:pt x="1813930" y="945892"/>
                </a:cubicBezTo>
                <a:cubicBezTo>
                  <a:pt x="1809726" y="947058"/>
                  <a:pt x="1805957" y="948487"/>
                  <a:pt x="1802677" y="950133"/>
                </a:cubicBezTo>
                <a:lnTo>
                  <a:pt x="1802459" y="950082"/>
                </a:lnTo>
                <a:cubicBezTo>
                  <a:pt x="1613163" y="1014986"/>
                  <a:pt x="1663730" y="1172493"/>
                  <a:pt x="1700807" y="1223162"/>
                </a:cubicBezTo>
                <a:cubicBezTo>
                  <a:pt x="1669876" y="1265385"/>
                  <a:pt x="1632703" y="1302657"/>
                  <a:pt x="1591066" y="1334420"/>
                </a:cubicBezTo>
                <a:cubicBezTo>
                  <a:pt x="1407007" y="1224767"/>
                  <a:pt x="1317992" y="1406938"/>
                  <a:pt x="1319672" y="1448738"/>
                </a:cubicBezTo>
                <a:cubicBezTo>
                  <a:pt x="1292544" y="1453337"/>
                  <a:pt x="1264707" y="1455351"/>
                  <a:pt x="1236398" y="1455351"/>
                </a:cubicBezTo>
                <a:cubicBezTo>
                  <a:pt x="1208661" y="1455351"/>
                  <a:pt x="1181375" y="1453417"/>
                  <a:pt x="1154750" y="1449111"/>
                </a:cubicBezTo>
                <a:cubicBezTo>
                  <a:pt x="1101504" y="1243745"/>
                  <a:pt x="922056" y="1300255"/>
                  <a:pt x="881315" y="1333475"/>
                </a:cubicBezTo>
                <a:cubicBezTo>
                  <a:pt x="839300" y="1302078"/>
                  <a:pt x="802317" y="1264476"/>
                  <a:pt x="770921" y="1222444"/>
                </a:cubicBezTo>
                <a:cubicBezTo>
                  <a:pt x="881438" y="1040055"/>
                  <a:pt x="704679" y="950520"/>
                  <a:pt x="659333" y="949586"/>
                </a:cubicBezTo>
                <a:cubicBezTo>
                  <a:pt x="655499" y="924831"/>
                  <a:pt x="653827" y="899506"/>
                  <a:pt x="653827" y="873790"/>
                </a:cubicBezTo>
                <a:cubicBezTo>
                  <a:pt x="653827" y="848413"/>
                  <a:pt x="655456" y="823414"/>
                  <a:pt x="658950" y="798937"/>
                </a:cubicBezTo>
                <a:cubicBezTo>
                  <a:pt x="863178" y="757648"/>
                  <a:pt x="805460" y="557929"/>
                  <a:pt x="778466" y="536259"/>
                </a:cubicBezTo>
                <a:lnTo>
                  <a:pt x="768790" y="528593"/>
                </a:lnTo>
                <a:cubicBezTo>
                  <a:pt x="799105" y="486403"/>
                  <a:pt x="835600" y="449037"/>
                  <a:pt x="876529" y="417043"/>
                </a:cubicBezTo>
                <a:cubicBezTo>
                  <a:pt x="1069393" y="536133"/>
                  <a:pt x="1159816" y="337285"/>
                  <a:pt x="1153132" y="302412"/>
                </a:cubicBezTo>
                <a:lnTo>
                  <a:pt x="1152445" y="298947"/>
                </a:lnTo>
                <a:cubicBezTo>
                  <a:pt x="1179788" y="294279"/>
                  <a:pt x="1207852" y="292229"/>
                  <a:pt x="1236398" y="292229"/>
                </a:cubicBezTo>
                <a:close/>
                <a:moveTo>
                  <a:pt x="379147" y="216403"/>
                </a:moveTo>
                <a:cubicBezTo>
                  <a:pt x="468820" y="216403"/>
                  <a:pt x="541515" y="288972"/>
                  <a:pt x="541515" y="378490"/>
                </a:cubicBezTo>
                <a:cubicBezTo>
                  <a:pt x="541515" y="468009"/>
                  <a:pt x="468820" y="540578"/>
                  <a:pt x="379147" y="540578"/>
                </a:cubicBezTo>
                <a:cubicBezTo>
                  <a:pt x="289473" y="540578"/>
                  <a:pt x="216778" y="468009"/>
                  <a:pt x="216778" y="378490"/>
                </a:cubicBezTo>
                <a:cubicBezTo>
                  <a:pt x="216778" y="288972"/>
                  <a:pt x="289473" y="216403"/>
                  <a:pt x="379147" y="216403"/>
                </a:cubicBezTo>
                <a:close/>
                <a:moveTo>
                  <a:pt x="379147" y="152622"/>
                </a:moveTo>
                <a:cubicBezTo>
                  <a:pt x="254187" y="152622"/>
                  <a:pt x="152888" y="253747"/>
                  <a:pt x="152888" y="378490"/>
                </a:cubicBezTo>
                <a:cubicBezTo>
                  <a:pt x="152888" y="503234"/>
                  <a:pt x="254187" y="604358"/>
                  <a:pt x="379147" y="604358"/>
                </a:cubicBezTo>
                <a:cubicBezTo>
                  <a:pt x="504106" y="604358"/>
                  <a:pt x="605406" y="503234"/>
                  <a:pt x="605406" y="378490"/>
                </a:cubicBezTo>
                <a:cubicBezTo>
                  <a:pt x="605406" y="253747"/>
                  <a:pt x="504106" y="152622"/>
                  <a:pt x="379147" y="152622"/>
                </a:cubicBezTo>
                <a:close/>
                <a:moveTo>
                  <a:pt x="379147" y="0"/>
                </a:moveTo>
                <a:cubicBezTo>
                  <a:pt x="397686" y="0"/>
                  <a:pt x="415914" y="1329"/>
                  <a:pt x="433680" y="4316"/>
                </a:cubicBezTo>
                <a:cubicBezTo>
                  <a:pt x="452704" y="134013"/>
                  <a:pt x="582821" y="106785"/>
                  <a:pt x="598071" y="90526"/>
                </a:cubicBezTo>
                <a:lnTo>
                  <a:pt x="609187" y="78520"/>
                </a:lnTo>
                <a:cubicBezTo>
                  <a:pt x="636804" y="99000"/>
                  <a:pt x="661110" y="123588"/>
                  <a:pt x="681730" y="151105"/>
                </a:cubicBezTo>
                <a:cubicBezTo>
                  <a:pt x="603523" y="275934"/>
                  <a:pt x="730495" y="335100"/>
                  <a:pt x="755134" y="331931"/>
                </a:cubicBezTo>
                <a:cubicBezTo>
                  <a:pt x="757326" y="347163"/>
                  <a:pt x="758293" y="362714"/>
                  <a:pt x="758293" y="378490"/>
                </a:cubicBezTo>
                <a:cubicBezTo>
                  <a:pt x="758293" y="394398"/>
                  <a:pt x="757311" y="410076"/>
                  <a:pt x="755015" y="425415"/>
                </a:cubicBezTo>
                <a:cubicBezTo>
                  <a:pt x="752279" y="426174"/>
                  <a:pt x="749826" y="427104"/>
                  <a:pt x="747691" y="428175"/>
                </a:cubicBezTo>
                <a:lnTo>
                  <a:pt x="747549" y="428142"/>
                </a:lnTo>
                <a:cubicBezTo>
                  <a:pt x="624352" y="470383"/>
                  <a:pt x="657262" y="572891"/>
                  <a:pt x="681392" y="605867"/>
                </a:cubicBezTo>
                <a:cubicBezTo>
                  <a:pt x="661262" y="633347"/>
                  <a:pt x="637069" y="657604"/>
                  <a:pt x="609971" y="678276"/>
                </a:cubicBezTo>
                <a:cubicBezTo>
                  <a:pt x="490182" y="606912"/>
                  <a:pt x="432250" y="725472"/>
                  <a:pt x="433343" y="752676"/>
                </a:cubicBezTo>
                <a:cubicBezTo>
                  <a:pt x="415688" y="755669"/>
                  <a:pt x="397571" y="756980"/>
                  <a:pt x="379147" y="756980"/>
                </a:cubicBezTo>
                <a:cubicBezTo>
                  <a:pt x="361095" y="756980"/>
                  <a:pt x="343337" y="755721"/>
                  <a:pt x="326009" y="752919"/>
                </a:cubicBezTo>
                <a:cubicBezTo>
                  <a:pt x="291356" y="619263"/>
                  <a:pt x="174568" y="656041"/>
                  <a:pt x="148053" y="677661"/>
                </a:cubicBezTo>
                <a:cubicBezTo>
                  <a:pt x="120709" y="657227"/>
                  <a:pt x="96640" y="632755"/>
                  <a:pt x="76207" y="605400"/>
                </a:cubicBezTo>
                <a:cubicBezTo>
                  <a:pt x="148133" y="486698"/>
                  <a:pt x="33095" y="428427"/>
                  <a:pt x="3583" y="427819"/>
                </a:cubicBezTo>
                <a:cubicBezTo>
                  <a:pt x="1088" y="411708"/>
                  <a:pt x="0" y="395226"/>
                  <a:pt x="0" y="378490"/>
                </a:cubicBezTo>
                <a:cubicBezTo>
                  <a:pt x="0" y="361974"/>
                  <a:pt x="1060" y="345704"/>
                  <a:pt x="3334" y="329774"/>
                </a:cubicBezTo>
                <a:cubicBezTo>
                  <a:pt x="136249" y="302903"/>
                  <a:pt x="98685" y="172922"/>
                  <a:pt x="81117" y="158819"/>
                </a:cubicBezTo>
                <a:lnTo>
                  <a:pt x="74820" y="153830"/>
                </a:lnTo>
                <a:cubicBezTo>
                  <a:pt x="94549" y="126372"/>
                  <a:pt x="118301" y="102053"/>
                  <a:pt x="144938" y="81231"/>
                </a:cubicBezTo>
                <a:cubicBezTo>
                  <a:pt x="270457" y="158737"/>
                  <a:pt x="329306" y="29323"/>
                  <a:pt x="324956" y="6627"/>
                </a:cubicBezTo>
                <a:lnTo>
                  <a:pt x="324509" y="4372"/>
                </a:lnTo>
                <a:cubicBezTo>
                  <a:pt x="342304" y="1334"/>
                  <a:pt x="360569" y="0"/>
                  <a:pt x="379147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rgbClr val="2F90DE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2" tIns="34281" rIns="34281" bIns="68562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36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err="1">
              <a:solidFill>
                <a:srgbClr val="FFFFFF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919170B-FCDD-4502-BCAC-FF895B8EADC3}"/>
              </a:ext>
            </a:extLst>
          </p:cNvPr>
          <p:cNvGrpSpPr/>
          <p:nvPr/>
        </p:nvGrpSpPr>
        <p:grpSpPr>
          <a:xfrm>
            <a:off x="329346" y="1808954"/>
            <a:ext cx="8485310" cy="1753501"/>
            <a:chOff x="3445157" y="2343490"/>
            <a:chExt cx="11313747" cy="233800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5EA4089-427B-4635-BB58-A1894B7B302D}"/>
                </a:ext>
              </a:extLst>
            </p:cNvPr>
            <p:cNvGrpSpPr/>
            <p:nvPr/>
          </p:nvGrpSpPr>
          <p:grpSpPr>
            <a:xfrm>
              <a:off x="3445157" y="2343490"/>
              <a:ext cx="11313747" cy="2338001"/>
              <a:chOff x="4927489" y="2028295"/>
              <a:chExt cx="13556217" cy="280141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D9362EB3-0E3C-4028-BF02-3EFE08772C4F}"/>
                  </a:ext>
                </a:extLst>
              </p:cNvPr>
              <p:cNvSpPr/>
              <p:nvPr/>
            </p:nvSpPr>
            <p:spPr bwMode="auto">
              <a:xfrm>
                <a:off x="4927489" y="2028295"/>
                <a:ext cx="13556217" cy="2801410"/>
              </a:xfrm>
              <a:prstGeom prst="roundRect">
                <a:avLst>
                  <a:gd name="adj" fmla="val 703"/>
                </a:avLst>
              </a:prstGeom>
              <a:solidFill>
                <a:srgbClr val="D83B01">
                  <a:alpha val="2000"/>
                </a:srgbClr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82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681DB70D-EF2B-4292-8502-775BE8D5BEC7}"/>
                  </a:ext>
                </a:extLst>
              </p:cNvPr>
              <p:cNvSpPr/>
              <p:nvPr/>
            </p:nvSpPr>
            <p:spPr bwMode="auto">
              <a:xfrm>
                <a:off x="5235389" y="2270513"/>
                <a:ext cx="13152583" cy="1631334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OS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250FD3CE-C885-499F-91A8-8998A5A0C8AF}"/>
                  </a:ext>
                </a:extLst>
              </p:cNvPr>
              <p:cNvSpPr/>
              <p:nvPr/>
            </p:nvSpPr>
            <p:spPr bwMode="auto">
              <a:xfrm>
                <a:off x="7216688" y="3134363"/>
                <a:ext cx="11071313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Kernel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F901B040-FB6F-4088-8A44-99F0B2E9DF10}"/>
                  </a:ext>
                </a:extLst>
              </p:cNvPr>
              <p:cNvSpPr/>
              <p:nvPr/>
            </p:nvSpPr>
            <p:spPr bwMode="auto">
              <a:xfrm>
                <a:off x="5235389" y="4013501"/>
                <a:ext cx="13152583" cy="573987"/>
              </a:xfrm>
              <a:prstGeom prst="roundRect">
                <a:avLst>
                  <a:gd name="adj" fmla="val 3125"/>
                </a:avLst>
              </a:prstGeom>
              <a:solidFill>
                <a:srgbClr val="FCF9F8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  Hardware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B7165066-4AA0-4B5F-8478-D5E383837C61}"/>
                  </a:ext>
                </a:extLst>
              </p:cNvPr>
              <p:cNvGrpSpPr/>
              <p:nvPr/>
            </p:nvGrpSpPr>
            <p:grpSpPr>
              <a:xfrm>
                <a:off x="7358959" y="3250623"/>
                <a:ext cx="342890" cy="353654"/>
                <a:chOff x="893763" y="-434975"/>
                <a:chExt cx="869950" cy="869950"/>
              </a:xfrm>
            </p:grpSpPr>
            <p:sp>
              <p:nvSpPr>
                <p:cNvPr id="173" name="Freeform 12">
                  <a:extLst>
                    <a:ext uri="{FF2B5EF4-FFF2-40B4-BE49-F238E27FC236}">
                      <a16:creationId xmlns:a16="http://schemas.microsoft.com/office/drawing/2014/main" id="{6D56F360-AB1F-4778-BF19-E9A579B32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142" y="-179534"/>
                  <a:ext cx="345953" cy="359073"/>
                </a:xfrm>
                <a:custGeom>
                  <a:avLst/>
                  <a:gdLst>
                    <a:gd name="T0" fmla="*/ 125 w 142"/>
                    <a:gd name="T1" fmla="*/ 146 h 146"/>
                    <a:gd name="T2" fmla="*/ 18 w 142"/>
                    <a:gd name="T3" fmla="*/ 146 h 146"/>
                    <a:gd name="T4" fmla="*/ 0 w 142"/>
                    <a:gd name="T5" fmla="*/ 128 h 146"/>
                    <a:gd name="T6" fmla="*/ 0 w 142"/>
                    <a:gd name="T7" fmla="*/ 19 h 146"/>
                    <a:gd name="T8" fmla="*/ 18 w 142"/>
                    <a:gd name="T9" fmla="*/ 0 h 146"/>
                    <a:gd name="T10" fmla="*/ 125 w 142"/>
                    <a:gd name="T11" fmla="*/ 0 h 146"/>
                    <a:gd name="T12" fmla="*/ 142 w 142"/>
                    <a:gd name="T13" fmla="*/ 19 h 146"/>
                    <a:gd name="T14" fmla="*/ 142 w 142"/>
                    <a:gd name="T15" fmla="*/ 128 h 146"/>
                    <a:gd name="T16" fmla="*/ 125 w 142"/>
                    <a:gd name="T17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6">
                      <a:moveTo>
                        <a:pt x="125" y="146"/>
                      </a:moveTo>
                      <a:cubicBezTo>
                        <a:pt x="18" y="146"/>
                        <a:pt x="18" y="146"/>
                        <a:pt x="18" y="146"/>
                      </a:cubicBezTo>
                      <a:cubicBezTo>
                        <a:pt x="8" y="146"/>
                        <a:pt x="0" y="138"/>
                        <a:pt x="0" y="12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4" y="0"/>
                        <a:pt x="142" y="9"/>
                        <a:pt x="142" y="19"/>
                      </a:cubicBezTo>
                      <a:cubicBezTo>
                        <a:pt x="142" y="128"/>
                        <a:pt x="142" y="128"/>
                        <a:pt x="142" y="128"/>
                      </a:cubicBezTo>
                      <a:cubicBezTo>
                        <a:pt x="142" y="138"/>
                        <a:pt x="134" y="146"/>
                        <a:pt x="125" y="146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4E72A3E-112B-41F6-BE69-D967F425E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6475" y="-325438"/>
                  <a:ext cx="641350" cy="650876"/>
                </a:xfrm>
                <a:prstGeom prst="rect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5" name="Line 14">
                  <a:extLst>
                    <a:ext uri="{FF2B5EF4-FFF2-40B4-BE49-F238E27FC236}">
                      <a16:creationId xmlns:a16="http://schemas.microsoft.com/office/drawing/2014/main" id="{E42CEB40-C149-4A22-96E2-5FD9539FF2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6" name="Line 15">
                  <a:extLst>
                    <a:ext uri="{FF2B5EF4-FFF2-40B4-BE49-F238E27FC236}">
                      <a16:creationId xmlns:a16="http://schemas.microsoft.com/office/drawing/2014/main" id="{258256B7-1946-4FB0-8A6F-AE40DE4C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7" name="Line 16">
                  <a:extLst>
                    <a:ext uri="{FF2B5EF4-FFF2-40B4-BE49-F238E27FC236}">
                      <a16:creationId xmlns:a16="http://schemas.microsoft.com/office/drawing/2014/main" id="{03AFF90A-6988-4FA8-B205-DD0F9946D3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1" name="Line 17">
                  <a:extLst>
                    <a:ext uri="{FF2B5EF4-FFF2-40B4-BE49-F238E27FC236}">
                      <a16:creationId xmlns:a16="http://schemas.microsoft.com/office/drawing/2014/main" id="{CA8E75C6-5667-4D7E-858E-808802F98B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2" name="Line 18">
                  <a:extLst>
                    <a:ext uri="{FF2B5EF4-FFF2-40B4-BE49-F238E27FC236}">
                      <a16:creationId xmlns:a16="http://schemas.microsoft.com/office/drawing/2014/main" id="{A8C54D1B-A805-402F-90E5-4911CD2BD4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3" name="Line 19">
                  <a:extLst>
                    <a:ext uri="{FF2B5EF4-FFF2-40B4-BE49-F238E27FC236}">
                      <a16:creationId xmlns:a16="http://schemas.microsoft.com/office/drawing/2014/main" id="{15F5F4DD-3C6C-4EB3-AF18-4963EE40D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4" name="Line 20">
                  <a:extLst>
                    <a:ext uri="{FF2B5EF4-FFF2-40B4-BE49-F238E27FC236}">
                      <a16:creationId xmlns:a16="http://schemas.microsoft.com/office/drawing/2014/main" id="{57AA0E2E-BEE9-490C-94D6-D3E81C354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-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5" name="Line 22">
                  <a:extLst>
                    <a:ext uri="{FF2B5EF4-FFF2-40B4-BE49-F238E27FC236}">
                      <a16:creationId xmlns:a16="http://schemas.microsoft.com/office/drawing/2014/main" id="{7DED80AD-9788-416E-AABD-0131074BE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0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6" name="Line 23">
                  <a:extLst>
                    <a:ext uri="{FF2B5EF4-FFF2-40B4-BE49-F238E27FC236}">
                      <a16:creationId xmlns:a16="http://schemas.microsoft.com/office/drawing/2014/main" id="{4B6944FF-CA47-4D95-BF74-595232B1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7" name="Line 24">
                  <a:extLst>
                    <a:ext uri="{FF2B5EF4-FFF2-40B4-BE49-F238E27FC236}">
                      <a16:creationId xmlns:a16="http://schemas.microsoft.com/office/drawing/2014/main" id="{A944A441-AA8D-4D0F-B235-5E919A37D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-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8" name="Line 25">
                  <a:extLst>
                    <a:ext uri="{FF2B5EF4-FFF2-40B4-BE49-F238E27FC236}">
                      <a16:creationId xmlns:a16="http://schemas.microsoft.com/office/drawing/2014/main" id="{723AD965-A16D-4C66-B784-746931023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0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9" name="Line 26">
                  <a:extLst>
                    <a:ext uri="{FF2B5EF4-FFF2-40B4-BE49-F238E27FC236}">
                      <a16:creationId xmlns:a16="http://schemas.microsoft.com/office/drawing/2014/main" id="{D1376A49-44CE-4A25-B580-B427BF6466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72D274E-E058-4155-ABF7-A0DB210F4FD6}"/>
                  </a:ext>
                </a:extLst>
              </p:cNvPr>
              <p:cNvGrpSpPr/>
              <p:nvPr/>
            </p:nvGrpSpPr>
            <p:grpSpPr>
              <a:xfrm>
                <a:off x="5400483" y="4190956"/>
                <a:ext cx="438971" cy="217484"/>
                <a:chOff x="92603" y="44698"/>
                <a:chExt cx="851960" cy="353283"/>
              </a:xfrm>
            </p:grpSpPr>
            <p:sp>
              <p:nvSpPr>
                <p:cNvPr id="168" name="Oval 32">
                  <a:extLst>
                    <a:ext uri="{FF2B5EF4-FFF2-40B4-BE49-F238E27FC236}">
                      <a16:creationId xmlns:a16="http://schemas.microsoft.com/office/drawing/2014/main" id="{9B921E5D-8793-4545-97A4-4F87703BB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203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Oval 33">
                  <a:extLst>
                    <a:ext uri="{FF2B5EF4-FFF2-40B4-BE49-F238E27FC236}">
                      <a16:creationId xmlns:a16="http://schemas.microsoft.com/office/drawing/2014/main" id="{BAF01AEF-E3CC-4166-9213-5300A28A3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439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Oval 34">
                  <a:extLst>
                    <a:ext uri="{FF2B5EF4-FFF2-40B4-BE49-F238E27FC236}">
                      <a16:creationId xmlns:a16="http://schemas.microsoft.com/office/drawing/2014/main" id="{48D2BE42-40C3-4980-969E-9420653C5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396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AFE6D861-955A-4B17-A4A7-64A42B9B6800}"/>
                    </a:ext>
                  </a:extLst>
                </p:cNvPr>
                <p:cNvSpPr/>
                <p:nvPr/>
              </p:nvSpPr>
              <p:spPr bwMode="auto">
                <a:xfrm>
                  <a:off x="92603" y="44698"/>
                  <a:ext cx="851960" cy="353283"/>
                </a:xfrm>
                <a:prstGeom prst="roundRect">
                  <a:avLst>
                    <a:gd name="adj" fmla="val 5112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BBFCA78C-D49C-4B82-BF84-FAECC8AD1D08}"/>
                    </a:ext>
                  </a:extLst>
                </p:cNvPr>
                <p:cNvSpPr/>
                <p:nvPr/>
              </p:nvSpPr>
              <p:spPr bwMode="auto">
                <a:xfrm>
                  <a:off x="196192" y="173038"/>
                  <a:ext cx="297827" cy="99345"/>
                </a:xfrm>
                <a:prstGeom prst="roundRect">
                  <a:avLst>
                    <a:gd name="adj" fmla="val 11824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6FA2D312-9728-4CC0-9A80-5A05A580459A}"/>
                  </a:ext>
                </a:extLst>
              </p:cNvPr>
              <p:cNvSpPr/>
              <p:nvPr/>
            </p:nvSpPr>
            <p:spPr bwMode="auto">
              <a:xfrm>
                <a:off x="7216689" y="2440653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Applications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F2A576A-12EB-4BFB-AAE7-12FC72801848}"/>
                  </a:ext>
                </a:extLst>
              </p:cNvPr>
              <p:cNvGrpSpPr/>
              <p:nvPr/>
            </p:nvGrpSpPr>
            <p:grpSpPr>
              <a:xfrm>
                <a:off x="7340510" y="2592633"/>
                <a:ext cx="349200" cy="278952"/>
                <a:chOff x="11757025" y="2832101"/>
                <a:chExt cx="462140" cy="365125"/>
              </a:xfrm>
            </p:grpSpPr>
            <p:sp>
              <p:nvSpPr>
                <p:cNvPr id="162" name="Freeform 30">
                  <a:extLst>
                    <a:ext uri="{FF2B5EF4-FFF2-40B4-BE49-F238E27FC236}">
                      <a16:creationId xmlns:a16="http://schemas.microsoft.com/office/drawing/2014/main" id="{A3180E51-C0A8-47FE-AF54-29A435B60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313" y="2832101"/>
                  <a:ext cx="450852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Line 31">
                  <a:extLst>
                    <a:ext uri="{FF2B5EF4-FFF2-40B4-BE49-F238E27FC236}">
                      <a16:creationId xmlns:a16="http://schemas.microsoft.com/office/drawing/2014/main" id="{302C5D78-97DE-47C9-A0ED-F1BC91B97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Oval 32">
                  <a:extLst>
                    <a:ext uri="{FF2B5EF4-FFF2-40B4-BE49-F238E27FC236}">
                      <a16:creationId xmlns:a16="http://schemas.microsoft.com/office/drawing/2014/main" id="{496E1059-FD53-44F9-8FA6-F54F5EBA6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Oval 33">
                  <a:extLst>
                    <a:ext uri="{FF2B5EF4-FFF2-40B4-BE49-F238E27FC236}">
                      <a16:creationId xmlns:a16="http://schemas.microsoft.com/office/drawing/2014/main" id="{769040E6-5177-430A-AAF2-4123843D8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6" name="Oval 34">
                  <a:extLst>
                    <a:ext uri="{FF2B5EF4-FFF2-40B4-BE49-F238E27FC236}">
                      <a16:creationId xmlns:a16="http://schemas.microsoft.com/office/drawing/2014/main" id="{0C11C3FE-E202-47D6-B899-4182D4DF1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Line 35">
                  <a:extLst>
                    <a:ext uri="{FF2B5EF4-FFF2-40B4-BE49-F238E27FC236}">
                      <a16:creationId xmlns:a16="http://schemas.microsoft.com/office/drawing/2014/main" id="{BD846A18-BA87-4C53-9D09-ACF15DD6FD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1BE2C199-851D-4C43-8876-6618148280C4}"/>
                  </a:ext>
                </a:extLst>
              </p:cNvPr>
              <p:cNvSpPr/>
              <p:nvPr/>
            </p:nvSpPr>
            <p:spPr bwMode="auto">
              <a:xfrm>
                <a:off x="9321855" y="2446794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25D342C-4B74-4609-AAE5-4CB978DAFB7E}"/>
                  </a:ext>
                </a:extLst>
              </p:cNvPr>
              <p:cNvGrpSpPr/>
              <p:nvPr/>
            </p:nvGrpSpPr>
            <p:grpSpPr>
              <a:xfrm>
                <a:off x="9446944" y="2627805"/>
                <a:ext cx="241939" cy="244454"/>
                <a:chOff x="882651" y="200026"/>
                <a:chExt cx="763587" cy="771525"/>
              </a:xfrm>
            </p:grpSpPr>
            <p:sp>
              <p:nvSpPr>
                <p:cNvPr id="158" name="Freeform 5">
                  <a:extLst>
                    <a:ext uri="{FF2B5EF4-FFF2-40B4-BE49-F238E27FC236}">
                      <a16:creationId xmlns:a16="http://schemas.microsoft.com/office/drawing/2014/main" id="{62EF8EC8-6E95-4C2E-A079-EF88FE779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59" name="Freeform 6">
                  <a:extLst>
                    <a:ext uri="{FF2B5EF4-FFF2-40B4-BE49-F238E27FC236}">
                      <a16:creationId xmlns:a16="http://schemas.microsoft.com/office/drawing/2014/main" id="{DC811052-E0A6-4818-9CF2-C22E61E4D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60" name="Freeform 7">
                  <a:extLst>
                    <a:ext uri="{FF2B5EF4-FFF2-40B4-BE49-F238E27FC236}">
                      <a16:creationId xmlns:a16="http://schemas.microsoft.com/office/drawing/2014/main" id="{AA335B18-CB2E-4FB7-BC2C-81FCF4CBC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61" name="Freeform 8">
                  <a:extLst>
                    <a:ext uri="{FF2B5EF4-FFF2-40B4-BE49-F238E27FC236}">
                      <a16:creationId xmlns:a16="http://schemas.microsoft.com/office/drawing/2014/main" id="{25631EC0-36EE-4668-BF53-80775BF93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47" name="Freeform 879">
              <a:extLst>
                <a:ext uri="{FF2B5EF4-FFF2-40B4-BE49-F238E27FC236}">
                  <a16:creationId xmlns:a16="http://schemas.microsoft.com/office/drawing/2014/main" id="{226AE220-B143-4B96-8E21-3727452DF103}"/>
                </a:ext>
              </a:extLst>
            </p:cNvPr>
            <p:cNvSpPr/>
            <p:nvPr/>
          </p:nvSpPr>
          <p:spPr bwMode="auto">
            <a:xfrm>
              <a:off x="3852076" y="3077372"/>
              <a:ext cx="342021" cy="273650"/>
            </a:xfrm>
            <a:custGeom>
              <a:avLst/>
              <a:gdLst>
                <a:gd name="connsiteX0" fmla="*/ 1236398 w 1818967"/>
                <a:gd name="connsiteY0" fmla="*/ 749265 h 1455351"/>
                <a:gd name="connsiteX1" fmla="*/ 1111656 w 1818967"/>
                <a:gd name="connsiteY1" fmla="*/ 873790 h 1455351"/>
                <a:gd name="connsiteX2" fmla="*/ 1236398 w 1818967"/>
                <a:gd name="connsiteY2" fmla="*/ 998317 h 1455351"/>
                <a:gd name="connsiteX3" fmla="*/ 1361140 w 1818967"/>
                <a:gd name="connsiteY3" fmla="*/ 873790 h 1455351"/>
                <a:gd name="connsiteX4" fmla="*/ 1236398 w 1818967"/>
                <a:gd name="connsiteY4" fmla="*/ 749265 h 1455351"/>
                <a:gd name="connsiteX5" fmla="*/ 1236398 w 1818967"/>
                <a:gd name="connsiteY5" fmla="*/ 624739 h 1455351"/>
                <a:gd name="connsiteX6" fmla="*/ 1485881 w 1818967"/>
                <a:gd name="connsiteY6" fmla="*/ 873790 h 1455351"/>
                <a:gd name="connsiteX7" fmla="*/ 1236398 w 1818967"/>
                <a:gd name="connsiteY7" fmla="*/ 1122843 h 1455351"/>
                <a:gd name="connsiteX8" fmla="*/ 986913 w 1818967"/>
                <a:gd name="connsiteY8" fmla="*/ 873790 h 1455351"/>
                <a:gd name="connsiteX9" fmla="*/ 1236398 w 1818967"/>
                <a:gd name="connsiteY9" fmla="*/ 624739 h 1455351"/>
                <a:gd name="connsiteX10" fmla="*/ 1236398 w 1818967"/>
                <a:gd name="connsiteY10" fmla="*/ 526737 h 1455351"/>
                <a:gd name="connsiteX11" fmla="*/ 888744 w 1818967"/>
                <a:gd name="connsiteY11" fmla="*/ 873790 h 1455351"/>
                <a:gd name="connsiteX12" fmla="*/ 1236398 w 1818967"/>
                <a:gd name="connsiteY12" fmla="*/ 1220843 h 1455351"/>
                <a:gd name="connsiteX13" fmla="*/ 1584052 w 1818967"/>
                <a:gd name="connsiteY13" fmla="*/ 873790 h 1455351"/>
                <a:gd name="connsiteX14" fmla="*/ 1236398 w 1818967"/>
                <a:gd name="connsiteY14" fmla="*/ 526737 h 1455351"/>
                <a:gd name="connsiteX15" fmla="*/ 379147 w 1818967"/>
                <a:gd name="connsiteY15" fmla="*/ 297447 h 1455351"/>
                <a:gd name="connsiteX16" fmla="*/ 297963 w 1818967"/>
                <a:gd name="connsiteY16" fmla="*/ 378490 h 1455351"/>
                <a:gd name="connsiteX17" fmla="*/ 379147 w 1818967"/>
                <a:gd name="connsiteY17" fmla="*/ 459534 h 1455351"/>
                <a:gd name="connsiteX18" fmla="*/ 460331 w 1818967"/>
                <a:gd name="connsiteY18" fmla="*/ 378490 h 1455351"/>
                <a:gd name="connsiteX19" fmla="*/ 379147 w 1818967"/>
                <a:gd name="connsiteY19" fmla="*/ 297447 h 1455351"/>
                <a:gd name="connsiteX20" fmla="*/ 1236398 w 1818967"/>
                <a:gd name="connsiteY20" fmla="*/ 292229 h 1455351"/>
                <a:gd name="connsiteX21" fmla="*/ 1320190 w 1818967"/>
                <a:gd name="connsiteY21" fmla="*/ 298861 h 1455351"/>
                <a:gd name="connsiteX22" fmla="*/ 1572781 w 1818967"/>
                <a:gd name="connsiteY22" fmla="*/ 431325 h 1455351"/>
                <a:gd name="connsiteX23" fmla="*/ 1589861 w 1818967"/>
                <a:gd name="connsiteY23" fmla="*/ 412877 h 1455351"/>
                <a:gd name="connsiteX24" fmla="*/ 1701326 w 1818967"/>
                <a:gd name="connsiteY24" fmla="*/ 524406 h 1455351"/>
                <a:gd name="connsiteX25" fmla="*/ 1814113 w 1818967"/>
                <a:gd name="connsiteY25" fmla="*/ 802251 h 1455351"/>
                <a:gd name="connsiteX26" fmla="*/ 1818967 w 1818967"/>
                <a:gd name="connsiteY26" fmla="*/ 873790 h 1455351"/>
                <a:gd name="connsiteX27" fmla="*/ 1813930 w 1818967"/>
                <a:gd name="connsiteY27" fmla="*/ 945892 h 1455351"/>
                <a:gd name="connsiteX28" fmla="*/ 1802677 w 1818967"/>
                <a:gd name="connsiteY28" fmla="*/ 950133 h 1455351"/>
                <a:gd name="connsiteX29" fmla="*/ 1802459 w 1818967"/>
                <a:gd name="connsiteY29" fmla="*/ 950082 h 1455351"/>
                <a:gd name="connsiteX30" fmla="*/ 1700807 w 1818967"/>
                <a:gd name="connsiteY30" fmla="*/ 1223162 h 1455351"/>
                <a:gd name="connsiteX31" fmla="*/ 1591066 w 1818967"/>
                <a:gd name="connsiteY31" fmla="*/ 1334420 h 1455351"/>
                <a:gd name="connsiteX32" fmla="*/ 1319672 w 1818967"/>
                <a:gd name="connsiteY32" fmla="*/ 1448738 h 1455351"/>
                <a:gd name="connsiteX33" fmla="*/ 1236398 w 1818967"/>
                <a:gd name="connsiteY33" fmla="*/ 1455351 h 1455351"/>
                <a:gd name="connsiteX34" fmla="*/ 1154750 w 1818967"/>
                <a:gd name="connsiteY34" fmla="*/ 1449111 h 1455351"/>
                <a:gd name="connsiteX35" fmla="*/ 881315 w 1818967"/>
                <a:gd name="connsiteY35" fmla="*/ 1333475 h 1455351"/>
                <a:gd name="connsiteX36" fmla="*/ 770921 w 1818967"/>
                <a:gd name="connsiteY36" fmla="*/ 1222444 h 1455351"/>
                <a:gd name="connsiteX37" fmla="*/ 659333 w 1818967"/>
                <a:gd name="connsiteY37" fmla="*/ 949586 h 1455351"/>
                <a:gd name="connsiteX38" fmla="*/ 653827 w 1818967"/>
                <a:gd name="connsiteY38" fmla="*/ 873790 h 1455351"/>
                <a:gd name="connsiteX39" fmla="*/ 658950 w 1818967"/>
                <a:gd name="connsiteY39" fmla="*/ 798937 h 1455351"/>
                <a:gd name="connsiteX40" fmla="*/ 778466 w 1818967"/>
                <a:gd name="connsiteY40" fmla="*/ 536259 h 1455351"/>
                <a:gd name="connsiteX41" fmla="*/ 768790 w 1818967"/>
                <a:gd name="connsiteY41" fmla="*/ 528593 h 1455351"/>
                <a:gd name="connsiteX42" fmla="*/ 876529 w 1818967"/>
                <a:gd name="connsiteY42" fmla="*/ 417043 h 1455351"/>
                <a:gd name="connsiteX43" fmla="*/ 1153132 w 1818967"/>
                <a:gd name="connsiteY43" fmla="*/ 302412 h 1455351"/>
                <a:gd name="connsiteX44" fmla="*/ 1152445 w 1818967"/>
                <a:gd name="connsiteY44" fmla="*/ 298947 h 1455351"/>
                <a:gd name="connsiteX45" fmla="*/ 1236398 w 1818967"/>
                <a:gd name="connsiteY45" fmla="*/ 292229 h 1455351"/>
                <a:gd name="connsiteX46" fmla="*/ 379147 w 1818967"/>
                <a:gd name="connsiteY46" fmla="*/ 216403 h 1455351"/>
                <a:gd name="connsiteX47" fmla="*/ 541515 w 1818967"/>
                <a:gd name="connsiteY47" fmla="*/ 378490 h 1455351"/>
                <a:gd name="connsiteX48" fmla="*/ 379147 w 1818967"/>
                <a:gd name="connsiteY48" fmla="*/ 540578 h 1455351"/>
                <a:gd name="connsiteX49" fmla="*/ 216778 w 1818967"/>
                <a:gd name="connsiteY49" fmla="*/ 378490 h 1455351"/>
                <a:gd name="connsiteX50" fmla="*/ 379147 w 1818967"/>
                <a:gd name="connsiteY50" fmla="*/ 216403 h 1455351"/>
                <a:gd name="connsiteX51" fmla="*/ 379147 w 1818967"/>
                <a:gd name="connsiteY51" fmla="*/ 152622 h 1455351"/>
                <a:gd name="connsiteX52" fmla="*/ 152888 w 1818967"/>
                <a:gd name="connsiteY52" fmla="*/ 378490 h 1455351"/>
                <a:gd name="connsiteX53" fmla="*/ 379147 w 1818967"/>
                <a:gd name="connsiteY53" fmla="*/ 604358 h 1455351"/>
                <a:gd name="connsiteX54" fmla="*/ 605406 w 1818967"/>
                <a:gd name="connsiteY54" fmla="*/ 378490 h 1455351"/>
                <a:gd name="connsiteX55" fmla="*/ 379147 w 1818967"/>
                <a:gd name="connsiteY55" fmla="*/ 152622 h 1455351"/>
                <a:gd name="connsiteX56" fmla="*/ 379147 w 1818967"/>
                <a:gd name="connsiteY56" fmla="*/ 0 h 1455351"/>
                <a:gd name="connsiteX57" fmla="*/ 433680 w 1818967"/>
                <a:gd name="connsiteY57" fmla="*/ 4316 h 1455351"/>
                <a:gd name="connsiteX58" fmla="*/ 598071 w 1818967"/>
                <a:gd name="connsiteY58" fmla="*/ 90526 h 1455351"/>
                <a:gd name="connsiteX59" fmla="*/ 609187 w 1818967"/>
                <a:gd name="connsiteY59" fmla="*/ 78520 h 1455351"/>
                <a:gd name="connsiteX60" fmla="*/ 681730 w 1818967"/>
                <a:gd name="connsiteY60" fmla="*/ 151105 h 1455351"/>
                <a:gd name="connsiteX61" fmla="*/ 755134 w 1818967"/>
                <a:gd name="connsiteY61" fmla="*/ 331931 h 1455351"/>
                <a:gd name="connsiteX62" fmla="*/ 758293 w 1818967"/>
                <a:gd name="connsiteY62" fmla="*/ 378490 h 1455351"/>
                <a:gd name="connsiteX63" fmla="*/ 755015 w 1818967"/>
                <a:gd name="connsiteY63" fmla="*/ 425415 h 1455351"/>
                <a:gd name="connsiteX64" fmla="*/ 747691 w 1818967"/>
                <a:gd name="connsiteY64" fmla="*/ 428175 h 1455351"/>
                <a:gd name="connsiteX65" fmla="*/ 747549 w 1818967"/>
                <a:gd name="connsiteY65" fmla="*/ 428142 h 1455351"/>
                <a:gd name="connsiteX66" fmla="*/ 681392 w 1818967"/>
                <a:gd name="connsiteY66" fmla="*/ 605867 h 1455351"/>
                <a:gd name="connsiteX67" fmla="*/ 609971 w 1818967"/>
                <a:gd name="connsiteY67" fmla="*/ 678276 h 1455351"/>
                <a:gd name="connsiteX68" fmla="*/ 433343 w 1818967"/>
                <a:gd name="connsiteY68" fmla="*/ 752676 h 1455351"/>
                <a:gd name="connsiteX69" fmla="*/ 379147 w 1818967"/>
                <a:gd name="connsiteY69" fmla="*/ 756980 h 1455351"/>
                <a:gd name="connsiteX70" fmla="*/ 326009 w 1818967"/>
                <a:gd name="connsiteY70" fmla="*/ 752919 h 1455351"/>
                <a:gd name="connsiteX71" fmla="*/ 148053 w 1818967"/>
                <a:gd name="connsiteY71" fmla="*/ 677661 h 1455351"/>
                <a:gd name="connsiteX72" fmla="*/ 76207 w 1818967"/>
                <a:gd name="connsiteY72" fmla="*/ 605400 h 1455351"/>
                <a:gd name="connsiteX73" fmla="*/ 3583 w 1818967"/>
                <a:gd name="connsiteY73" fmla="*/ 427819 h 1455351"/>
                <a:gd name="connsiteX74" fmla="*/ 0 w 1818967"/>
                <a:gd name="connsiteY74" fmla="*/ 378490 h 1455351"/>
                <a:gd name="connsiteX75" fmla="*/ 3334 w 1818967"/>
                <a:gd name="connsiteY75" fmla="*/ 329774 h 1455351"/>
                <a:gd name="connsiteX76" fmla="*/ 81117 w 1818967"/>
                <a:gd name="connsiteY76" fmla="*/ 158819 h 1455351"/>
                <a:gd name="connsiteX77" fmla="*/ 74820 w 1818967"/>
                <a:gd name="connsiteY77" fmla="*/ 153830 h 1455351"/>
                <a:gd name="connsiteX78" fmla="*/ 144938 w 1818967"/>
                <a:gd name="connsiteY78" fmla="*/ 81231 h 1455351"/>
                <a:gd name="connsiteX79" fmla="*/ 324956 w 1818967"/>
                <a:gd name="connsiteY79" fmla="*/ 6627 h 1455351"/>
                <a:gd name="connsiteX80" fmla="*/ 324509 w 1818967"/>
                <a:gd name="connsiteY80" fmla="*/ 4372 h 1455351"/>
                <a:gd name="connsiteX81" fmla="*/ 379147 w 1818967"/>
                <a:gd name="connsiteY81" fmla="*/ 0 h 145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18967" h="1455351">
                  <a:moveTo>
                    <a:pt x="1236398" y="749265"/>
                  </a:moveTo>
                  <a:cubicBezTo>
                    <a:pt x="1167505" y="749265"/>
                    <a:pt x="1111656" y="805017"/>
                    <a:pt x="1111656" y="873790"/>
                  </a:cubicBezTo>
                  <a:cubicBezTo>
                    <a:pt x="1111656" y="942565"/>
                    <a:pt x="1167505" y="998317"/>
                    <a:pt x="1236398" y="998317"/>
                  </a:cubicBezTo>
                  <a:cubicBezTo>
                    <a:pt x="1305291" y="998317"/>
                    <a:pt x="1361140" y="942565"/>
                    <a:pt x="1361140" y="873790"/>
                  </a:cubicBezTo>
                  <a:cubicBezTo>
                    <a:pt x="1361140" y="805017"/>
                    <a:pt x="1305291" y="749265"/>
                    <a:pt x="1236398" y="749265"/>
                  </a:cubicBezTo>
                  <a:close/>
                  <a:moveTo>
                    <a:pt x="1236398" y="624739"/>
                  </a:moveTo>
                  <a:cubicBezTo>
                    <a:pt x="1374183" y="624739"/>
                    <a:pt x="1485881" y="736243"/>
                    <a:pt x="1485881" y="873790"/>
                  </a:cubicBezTo>
                  <a:cubicBezTo>
                    <a:pt x="1485881" y="1011339"/>
                    <a:pt x="1374183" y="1122843"/>
                    <a:pt x="1236398" y="1122843"/>
                  </a:cubicBezTo>
                  <a:cubicBezTo>
                    <a:pt x="1098611" y="1122843"/>
                    <a:pt x="986913" y="1011339"/>
                    <a:pt x="986913" y="873790"/>
                  </a:cubicBezTo>
                  <a:cubicBezTo>
                    <a:pt x="986913" y="736243"/>
                    <a:pt x="1098611" y="624739"/>
                    <a:pt x="1236398" y="624739"/>
                  </a:cubicBezTo>
                  <a:close/>
                  <a:moveTo>
                    <a:pt x="1236398" y="526737"/>
                  </a:moveTo>
                  <a:cubicBezTo>
                    <a:pt x="1044393" y="526737"/>
                    <a:pt x="888744" y="682119"/>
                    <a:pt x="888744" y="873790"/>
                  </a:cubicBezTo>
                  <a:cubicBezTo>
                    <a:pt x="888744" y="1065463"/>
                    <a:pt x="1044393" y="1220843"/>
                    <a:pt x="1236398" y="1220843"/>
                  </a:cubicBezTo>
                  <a:cubicBezTo>
                    <a:pt x="1428401" y="1220843"/>
                    <a:pt x="1584052" y="1065463"/>
                    <a:pt x="1584052" y="873790"/>
                  </a:cubicBezTo>
                  <a:cubicBezTo>
                    <a:pt x="1584052" y="682119"/>
                    <a:pt x="1428401" y="526737"/>
                    <a:pt x="1236398" y="526737"/>
                  </a:cubicBezTo>
                  <a:close/>
                  <a:moveTo>
                    <a:pt x="379147" y="297447"/>
                  </a:moveTo>
                  <a:cubicBezTo>
                    <a:pt x="334310" y="297447"/>
                    <a:pt x="297963" y="333731"/>
                    <a:pt x="297963" y="378490"/>
                  </a:cubicBezTo>
                  <a:cubicBezTo>
                    <a:pt x="297963" y="423250"/>
                    <a:pt x="334310" y="459534"/>
                    <a:pt x="379147" y="459534"/>
                  </a:cubicBezTo>
                  <a:cubicBezTo>
                    <a:pt x="423984" y="459534"/>
                    <a:pt x="460331" y="423250"/>
                    <a:pt x="460331" y="378490"/>
                  </a:cubicBezTo>
                  <a:cubicBezTo>
                    <a:pt x="460331" y="333731"/>
                    <a:pt x="423984" y="297447"/>
                    <a:pt x="379147" y="297447"/>
                  </a:cubicBezTo>
                  <a:close/>
                  <a:moveTo>
                    <a:pt x="1236398" y="292229"/>
                  </a:moveTo>
                  <a:cubicBezTo>
                    <a:pt x="1264884" y="292229"/>
                    <a:pt x="1292892" y="294271"/>
                    <a:pt x="1320190" y="298861"/>
                  </a:cubicBezTo>
                  <a:cubicBezTo>
                    <a:pt x="1349421" y="498144"/>
                    <a:pt x="1549349" y="456307"/>
                    <a:pt x="1572781" y="431325"/>
                  </a:cubicBezTo>
                  <a:lnTo>
                    <a:pt x="1589861" y="412877"/>
                  </a:lnTo>
                  <a:cubicBezTo>
                    <a:pt x="1632296" y="444346"/>
                    <a:pt x="1669643" y="482126"/>
                    <a:pt x="1701326" y="524406"/>
                  </a:cubicBezTo>
                  <a:cubicBezTo>
                    <a:pt x="1581158" y="716210"/>
                    <a:pt x="1776255" y="807120"/>
                    <a:pt x="1814113" y="802251"/>
                  </a:cubicBezTo>
                  <a:cubicBezTo>
                    <a:pt x="1817481" y="825655"/>
                    <a:pt x="1818967" y="849550"/>
                    <a:pt x="1818967" y="873790"/>
                  </a:cubicBezTo>
                  <a:cubicBezTo>
                    <a:pt x="1818967" y="898233"/>
                    <a:pt x="1817458" y="922323"/>
                    <a:pt x="1813930" y="945892"/>
                  </a:cubicBezTo>
                  <a:cubicBezTo>
                    <a:pt x="1809726" y="947058"/>
                    <a:pt x="1805957" y="948487"/>
                    <a:pt x="1802677" y="950133"/>
                  </a:cubicBezTo>
                  <a:lnTo>
                    <a:pt x="1802459" y="950082"/>
                  </a:lnTo>
                  <a:cubicBezTo>
                    <a:pt x="1613163" y="1014986"/>
                    <a:pt x="1663730" y="1172493"/>
                    <a:pt x="1700807" y="1223162"/>
                  </a:cubicBezTo>
                  <a:cubicBezTo>
                    <a:pt x="1669876" y="1265385"/>
                    <a:pt x="1632703" y="1302657"/>
                    <a:pt x="1591066" y="1334420"/>
                  </a:cubicBezTo>
                  <a:cubicBezTo>
                    <a:pt x="1407007" y="1224767"/>
                    <a:pt x="1317992" y="1406938"/>
                    <a:pt x="1319672" y="1448738"/>
                  </a:cubicBezTo>
                  <a:cubicBezTo>
                    <a:pt x="1292544" y="1453337"/>
                    <a:pt x="1264707" y="1455351"/>
                    <a:pt x="1236398" y="1455351"/>
                  </a:cubicBezTo>
                  <a:cubicBezTo>
                    <a:pt x="1208661" y="1455351"/>
                    <a:pt x="1181375" y="1453417"/>
                    <a:pt x="1154750" y="1449111"/>
                  </a:cubicBezTo>
                  <a:cubicBezTo>
                    <a:pt x="1101504" y="1243745"/>
                    <a:pt x="922056" y="1300255"/>
                    <a:pt x="881315" y="1333475"/>
                  </a:cubicBezTo>
                  <a:cubicBezTo>
                    <a:pt x="839300" y="1302078"/>
                    <a:pt x="802317" y="1264476"/>
                    <a:pt x="770921" y="1222444"/>
                  </a:cubicBezTo>
                  <a:cubicBezTo>
                    <a:pt x="881438" y="1040055"/>
                    <a:pt x="704679" y="950520"/>
                    <a:pt x="659333" y="949586"/>
                  </a:cubicBezTo>
                  <a:cubicBezTo>
                    <a:pt x="655499" y="924831"/>
                    <a:pt x="653827" y="899506"/>
                    <a:pt x="653827" y="873790"/>
                  </a:cubicBezTo>
                  <a:cubicBezTo>
                    <a:pt x="653827" y="848413"/>
                    <a:pt x="655456" y="823414"/>
                    <a:pt x="658950" y="798937"/>
                  </a:cubicBezTo>
                  <a:cubicBezTo>
                    <a:pt x="863178" y="757648"/>
                    <a:pt x="805460" y="557929"/>
                    <a:pt x="778466" y="536259"/>
                  </a:cubicBezTo>
                  <a:lnTo>
                    <a:pt x="768790" y="528593"/>
                  </a:lnTo>
                  <a:cubicBezTo>
                    <a:pt x="799105" y="486403"/>
                    <a:pt x="835600" y="449037"/>
                    <a:pt x="876529" y="417043"/>
                  </a:cubicBezTo>
                  <a:cubicBezTo>
                    <a:pt x="1069393" y="536133"/>
                    <a:pt x="1159816" y="337285"/>
                    <a:pt x="1153132" y="302412"/>
                  </a:cubicBezTo>
                  <a:lnTo>
                    <a:pt x="1152445" y="298947"/>
                  </a:lnTo>
                  <a:cubicBezTo>
                    <a:pt x="1179788" y="294279"/>
                    <a:pt x="1207852" y="292229"/>
                    <a:pt x="1236398" y="292229"/>
                  </a:cubicBezTo>
                  <a:close/>
                  <a:moveTo>
                    <a:pt x="379147" y="216403"/>
                  </a:moveTo>
                  <a:cubicBezTo>
                    <a:pt x="468820" y="216403"/>
                    <a:pt x="541515" y="288972"/>
                    <a:pt x="541515" y="378490"/>
                  </a:cubicBezTo>
                  <a:cubicBezTo>
                    <a:pt x="541515" y="468009"/>
                    <a:pt x="468820" y="540578"/>
                    <a:pt x="379147" y="540578"/>
                  </a:cubicBezTo>
                  <a:cubicBezTo>
                    <a:pt x="289473" y="540578"/>
                    <a:pt x="216778" y="468009"/>
                    <a:pt x="216778" y="378490"/>
                  </a:cubicBezTo>
                  <a:cubicBezTo>
                    <a:pt x="216778" y="288972"/>
                    <a:pt x="289473" y="216403"/>
                    <a:pt x="379147" y="216403"/>
                  </a:cubicBezTo>
                  <a:close/>
                  <a:moveTo>
                    <a:pt x="379147" y="152622"/>
                  </a:moveTo>
                  <a:cubicBezTo>
                    <a:pt x="254187" y="152622"/>
                    <a:pt x="152888" y="253747"/>
                    <a:pt x="152888" y="378490"/>
                  </a:cubicBezTo>
                  <a:cubicBezTo>
                    <a:pt x="152888" y="503234"/>
                    <a:pt x="254187" y="604358"/>
                    <a:pt x="379147" y="604358"/>
                  </a:cubicBezTo>
                  <a:cubicBezTo>
                    <a:pt x="504106" y="604358"/>
                    <a:pt x="605406" y="503234"/>
                    <a:pt x="605406" y="378490"/>
                  </a:cubicBezTo>
                  <a:cubicBezTo>
                    <a:pt x="605406" y="253747"/>
                    <a:pt x="504106" y="152622"/>
                    <a:pt x="379147" y="152622"/>
                  </a:cubicBezTo>
                  <a:close/>
                  <a:moveTo>
                    <a:pt x="379147" y="0"/>
                  </a:moveTo>
                  <a:cubicBezTo>
                    <a:pt x="397686" y="0"/>
                    <a:pt x="415914" y="1329"/>
                    <a:pt x="433680" y="4316"/>
                  </a:cubicBezTo>
                  <a:cubicBezTo>
                    <a:pt x="452704" y="134013"/>
                    <a:pt x="582821" y="106785"/>
                    <a:pt x="598071" y="90526"/>
                  </a:cubicBezTo>
                  <a:lnTo>
                    <a:pt x="609187" y="78520"/>
                  </a:lnTo>
                  <a:cubicBezTo>
                    <a:pt x="636804" y="99000"/>
                    <a:pt x="661110" y="123588"/>
                    <a:pt x="681730" y="151105"/>
                  </a:cubicBezTo>
                  <a:cubicBezTo>
                    <a:pt x="603523" y="275934"/>
                    <a:pt x="730495" y="335100"/>
                    <a:pt x="755134" y="331931"/>
                  </a:cubicBezTo>
                  <a:cubicBezTo>
                    <a:pt x="757326" y="347163"/>
                    <a:pt x="758293" y="362714"/>
                    <a:pt x="758293" y="378490"/>
                  </a:cubicBezTo>
                  <a:cubicBezTo>
                    <a:pt x="758293" y="394398"/>
                    <a:pt x="757311" y="410076"/>
                    <a:pt x="755015" y="425415"/>
                  </a:cubicBezTo>
                  <a:cubicBezTo>
                    <a:pt x="752279" y="426174"/>
                    <a:pt x="749826" y="427104"/>
                    <a:pt x="747691" y="428175"/>
                  </a:cubicBezTo>
                  <a:lnTo>
                    <a:pt x="747549" y="428142"/>
                  </a:lnTo>
                  <a:cubicBezTo>
                    <a:pt x="624352" y="470383"/>
                    <a:pt x="657262" y="572891"/>
                    <a:pt x="681392" y="605867"/>
                  </a:cubicBezTo>
                  <a:cubicBezTo>
                    <a:pt x="661262" y="633347"/>
                    <a:pt x="637069" y="657604"/>
                    <a:pt x="609971" y="678276"/>
                  </a:cubicBezTo>
                  <a:cubicBezTo>
                    <a:pt x="490182" y="606912"/>
                    <a:pt x="432250" y="725472"/>
                    <a:pt x="433343" y="752676"/>
                  </a:cubicBezTo>
                  <a:cubicBezTo>
                    <a:pt x="415688" y="755669"/>
                    <a:pt x="397571" y="756980"/>
                    <a:pt x="379147" y="756980"/>
                  </a:cubicBezTo>
                  <a:cubicBezTo>
                    <a:pt x="361095" y="756980"/>
                    <a:pt x="343337" y="755721"/>
                    <a:pt x="326009" y="752919"/>
                  </a:cubicBezTo>
                  <a:cubicBezTo>
                    <a:pt x="291356" y="619263"/>
                    <a:pt x="174568" y="656041"/>
                    <a:pt x="148053" y="677661"/>
                  </a:cubicBezTo>
                  <a:cubicBezTo>
                    <a:pt x="120709" y="657227"/>
                    <a:pt x="96640" y="632755"/>
                    <a:pt x="76207" y="605400"/>
                  </a:cubicBezTo>
                  <a:cubicBezTo>
                    <a:pt x="148133" y="486698"/>
                    <a:pt x="33095" y="428427"/>
                    <a:pt x="3583" y="427819"/>
                  </a:cubicBezTo>
                  <a:cubicBezTo>
                    <a:pt x="1088" y="411708"/>
                    <a:pt x="0" y="395226"/>
                    <a:pt x="0" y="378490"/>
                  </a:cubicBezTo>
                  <a:cubicBezTo>
                    <a:pt x="0" y="361974"/>
                    <a:pt x="1060" y="345704"/>
                    <a:pt x="3334" y="329774"/>
                  </a:cubicBezTo>
                  <a:cubicBezTo>
                    <a:pt x="136249" y="302903"/>
                    <a:pt x="98685" y="172922"/>
                    <a:pt x="81117" y="158819"/>
                  </a:cubicBezTo>
                  <a:lnTo>
                    <a:pt x="74820" y="153830"/>
                  </a:lnTo>
                  <a:cubicBezTo>
                    <a:pt x="94549" y="126372"/>
                    <a:pt x="118301" y="102053"/>
                    <a:pt x="144938" y="81231"/>
                  </a:cubicBezTo>
                  <a:cubicBezTo>
                    <a:pt x="270457" y="158737"/>
                    <a:pt x="329306" y="29323"/>
                    <a:pt x="324956" y="6627"/>
                  </a:cubicBezTo>
                  <a:lnTo>
                    <a:pt x="324509" y="4372"/>
                  </a:lnTo>
                  <a:cubicBezTo>
                    <a:pt x="342304" y="1334"/>
                    <a:pt x="360569" y="0"/>
                    <a:pt x="3791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rgbClr val="2F90DE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62" tIns="34281" rIns="34281" bIns="68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36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err="1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334B6D5F-AEBF-4DCB-9B6F-1B14F41DB4F4}"/>
              </a:ext>
            </a:extLst>
          </p:cNvPr>
          <p:cNvGrpSpPr/>
          <p:nvPr/>
        </p:nvGrpSpPr>
        <p:grpSpPr>
          <a:xfrm>
            <a:off x="4349055" y="1876141"/>
            <a:ext cx="2122658" cy="572103"/>
            <a:chOff x="5610153" y="5186722"/>
            <a:chExt cx="2830211" cy="762804"/>
          </a:xfrm>
        </p:grpSpPr>
        <p:sp>
          <p:nvSpPr>
            <p:cNvPr id="299" name="Rectangle: Rounded Corners 298">
              <a:extLst>
                <a:ext uri="{FF2B5EF4-FFF2-40B4-BE49-F238E27FC236}">
                  <a16:creationId xmlns:a16="http://schemas.microsoft.com/office/drawing/2014/main" id="{C59C2386-B00C-4CA2-94C8-2796A72C281E}"/>
                </a:ext>
              </a:extLst>
            </p:cNvPr>
            <p:cNvSpPr/>
            <p:nvPr/>
          </p:nvSpPr>
          <p:spPr bwMode="auto">
            <a:xfrm>
              <a:off x="5703546" y="5186722"/>
              <a:ext cx="712026" cy="611072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3616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15">
                  <a:solidFill>
                    <a:srgbClr val="0078D4"/>
                  </a:solidFill>
                  <a:latin typeface="Segoe UI"/>
                  <a:cs typeface="Segoe UI" pitchFamily="34" charset="0"/>
                </a:rPr>
                <a:t>Container</a:t>
              </a:r>
            </a:p>
          </p:txBody>
        </p: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94DF051C-04CD-4117-85D4-81A3FFC74763}"/>
                </a:ext>
              </a:extLst>
            </p:cNvPr>
            <p:cNvGrpSpPr/>
            <p:nvPr/>
          </p:nvGrpSpPr>
          <p:grpSpPr>
            <a:xfrm>
              <a:off x="5610153" y="5345515"/>
              <a:ext cx="2830211" cy="604011"/>
              <a:chOff x="5610153" y="5345515"/>
              <a:chExt cx="2830211" cy="604011"/>
            </a:xfrm>
          </p:grpSpPr>
          <p:sp>
            <p:nvSpPr>
              <p:cNvPr id="301" name="Rectangle: Rounded Corners 300">
                <a:extLst>
                  <a:ext uri="{FF2B5EF4-FFF2-40B4-BE49-F238E27FC236}">
                    <a16:creationId xmlns:a16="http://schemas.microsoft.com/office/drawing/2014/main" id="{7C7B9173-C138-4C94-976B-8B9D3D88B357}"/>
                  </a:ext>
                </a:extLst>
              </p:cNvPr>
              <p:cNvSpPr/>
              <p:nvPr/>
            </p:nvSpPr>
            <p:spPr bwMode="auto">
              <a:xfrm>
                <a:off x="5610153" y="5345515"/>
                <a:ext cx="2830211" cy="604011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35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302" name="Rectangle: Rounded Corners 301">
                <a:extLst>
                  <a:ext uri="{FF2B5EF4-FFF2-40B4-BE49-F238E27FC236}">
                    <a16:creationId xmlns:a16="http://schemas.microsoft.com/office/drawing/2014/main" id="{1DC92398-34D4-45CB-ACE0-B643F6A1A69D}"/>
                  </a:ext>
                </a:extLst>
              </p:cNvPr>
              <p:cNvSpPr/>
              <p:nvPr/>
            </p:nvSpPr>
            <p:spPr bwMode="auto">
              <a:xfrm>
                <a:off x="5690743" y="5435546"/>
                <a:ext cx="1291317" cy="426577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>
                    <a:solidFill>
                      <a:srgbClr val="0078D4"/>
                    </a:solidFill>
                    <a:latin typeface="Segoe UI"/>
                    <a:cs typeface="Segoe UI" pitchFamily="34" charset="0"/>
                  </a:rPr>
                  <a:t>Applications</a:t>
                </a:r>
              </a:p>
            </p:txBody>
          </p:sp>
          <p:grpSp>
            <p:nvGrpSpPr>
              <p:cNvPr id="303" name="Group 302">
                <a:extLst>
                  <a:ext uri="{FF2B5EF4-FFF2-40B4-BE49-F238E27FC236}">
                    <a16:creationId xmlns:a16="http://schemas.microsoft.com/office/drawing/2014/main" id="{D319C7D8-0DE4-41C9-A76B-0920D3F72501}"/>
                  </a:ext>
                </a:extLst>
              </p:cNvPr>
              <p:cNvGrpSpPr/>
              <p:nvPr/>
            </p:nvGrpSpPr>
            <p:grpSpPr>
              <a:xfrm>
                <a:off x="5782599" y="5546929"/>
                <a:ext cx="258662" cy="204439"/>
                <a:chOff x="11757025" y="2832101"/>
                <a:chExt cx="461963" cy="365125"/>
              </a:xfrm>
            </p:grpSpPr>
            <p:sp>
              <p:nvSpPr>
                <p:cNvPr id="310" name="Freeform 30">
                  <a:extLst>
                    <a:ext uri="{FF2B5EF4-FFF2-40B4-BE49-F238E27FC236}">
                      <a16:creationId xmlns:a16="http://schemas.microsoft.com/office/drawing/2014/main" id="{72380A49-3C4B-42D1-904D-7802B56B68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138" y="2832101"/>
                  <a:ext cx="450850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11" name="Line 31">
                  <a:extLst>
                    <a:ext uri="{FF2B5EF4-FFF2-40B4-BE49-F238E27FC236}">
                      <a16:creationId xmlns:a16="http://schemas.microsoft.com/office/drawing/2014/main" id="{1F7423C7-F620-4AC7-9C98-D99D1B08FE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12" name="Oval 32">
                  <a:extLst>
                    <a:ext uri="{FF2B5EF4-FFF2-40B4-BE49-F238E27FC236}">
                      <a16:creationId xmlns:a16="http://schemas.microsoft.com/office/drawing/2014/main" id="{DB2A939F-9A58-4BD3-B973-B4B91025F7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13" name="Oval 33">
                  <a:extLst>
                    <a:ext uri="{FF2B5EF4-FFF2-40B4-BE49-F238E27FC236}">
                      <a16:creationId xmlns:a16="http://schemas.microsoft.com/office/drawing/2014/main" id="{635B2B15-5372-47B6-9E78-14B7E4EDB5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14" name="Oval 34">
                  <a:extLst>
                    <a:ext uri="{FF2B5EF4-FFF2-40B4-BE49-F238E27FC236}">
                      <a16:creationId xmlns:a16="http://schemas.microsoft.com/office/drawing/2014/main" id="{0421A3F7-C03A-4C07-A7C7-1B49735F3E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15" name="Line 35">
                  <a:extLst>
                    <a:ext uri="{FF2B5EF4-FFF2-40B4-BE49-F238E27FC236}">
                      <a16:creationId xmlns:a16="http://schemas.microsoft.com/office/drawing/2014/main" id="{D59CDB8C-A887-403F-8778-798D0EA721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ECC54402-025B-4047-9CF0-24ADDD05BAE0}"/>
                  </a:ext>
                </a:extLst>
              </p:cNvPr>
              <p:cNvSpPr/>
              <p:nvPr/>
            </p:nvSpPr>
            <p:spPr bwMode="auto">
              <a:xfrm>
                <a:off x="7080138" y="5435546"/>
                <a:ext cx="1291317" cy="425465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305" name="Group 304">
                <a:extLst>
                  <a:ext uri="{FF2B5EF4-FFF2-40B4-BE49-F238E27FC236}">
                    <a16:creationId xmlns:a16="http://schemas.microsoft.com/office/drawing/2014/main" id="{31A994FF-7C1C-4F2C-97D7-8EA988FF03EE}"/>
                  </a:ext>
                </a:extLst>
              </p:cNvPr>
              <p:cNvGrpSpPr/>
              <p:nvPr/>
            </p:nvGrpSpPr>
            <p:grpSpPr>
              <a:xfrm>
                <a:off x="7210520" y="5537625"/>
                <a:ext cx="241939" cy="244454"/>
                <a:chOff x="882651" y="200026"/>
                <a:chExt cx="763587" cy="771525"/>
              </a:xfrm>
            </p:grpSpPr>
            <p:sp>
              <p:nvSpPr>
                <p:cNvPr id="306" name="Freeform 5">
                  <a:extLst>
                    <a:ext uri="{FF2B5EF4-FFF2-40B4-BE49-F238E27FC236}">
                      <a16:creationId xmlns:a16="http://schemas.microsoft.com/office/drawing/2014/main" id="{1FD711AB-F350-4937-8A86-9CFB21A358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07" name="Freeform 6">
                  <a:extLst>
                    <a:ext uri="{FF2B5EF4-FFF2-40B4-BE49-F238E27FC236}">
                      <a16:creationId xmlns:a16="http://schemas.microsoft.com/office/drawing/2014/main" id="{005B0C3D-2937-4D6D-85D1-773965E80B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08" name="Freeform 7">
                  <a:extLst>
                    <a:ext uri="{FF2B5EF4-FFF2-40B4-BE49-F238E27FC236}">
                      <a16:creationId xmlns:a16="http://schemas.microsoft.com/office/drawing/2014/main" id="{E20F5D1B-FA2A-46AD-9F1F-8401A05F3B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309" name="Freeform 8">
                  <a:extLst>
                    <a:ext uri="{FF2B5EF4-FFF2-40B4-BE49-F238E27FC236}">
                      <a16:creationId xmlns:a16="http://schemas.microsoft.com/office/drawing/2014/main" id="{B983F3B4-9C92-4BAF-B5F1-4A201B2CF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9F63D0C0-83B5-44E8-8536-FDD892044F05}"/>
              </a:ext>
            </a:extLst>
          </p:cNvPr>
          <p:cNvGrpSpPr/>
          <p:nvPr/>
        </p:nvGrpSpPr>
        <p:grpSpPr>
          <a:xfrm>
            <a:off x="6569500" y="1868734"/>
            <a:ext cx="2122658" cy="572103"/>
            <a:chOff x="5610153" y="5186722"/>
            <a:chExt cx="2830211" cy="762804"/>
          </a:xfrm>
        </p:grpSpPr>
        <p:sp>
          <p:nvSpPr>
            <p:cNvPr id="231" name="Rectangle: Rounded Corners 230">
              <a:extLst>
                <a:ext uri="{FF2B5EF4-FFF2-40B4-BE49-F238E27FC236}">
                  <a16:creationId xmlns:a16="http://schemas.microsoft.com/office/drawing/2014/main" id="{875D59CC-BB7B-4BCF-92FF-22FB474A3041}"/>
                </a:ext>
              </a:extLst>
            </p:cNvPr>
            <p:cNvSpPr/>
            <p:nvPr/>
          </p:nvSpPr>
          <p:spPr bwMode="auto">
            <a:xfrm>
              <a:off x="5703546" y="5186722"/>
              <a:ext cx="712026" cy="611072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33616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515">
                  <a:solidFill>
                    <a:srgbClr val="0078D4"/>
                  </a:solidFill>
                  <a:latin typeface="Segoe UI"/>
                  <a:cs typeface="Segoe UI" pitchFamily="34" charset="0"/>
                </a:rPr>
                <a:t>Container</a:t>
              </a:r>
            </a:p>
          </p:txBody>
        </p: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1F21540-F8C7-4415-AE02-019E8CF218DF}"/>
                </a:ext>
              </a:extLst>
            </p:cNvPr>
            <p:cNvGrpSpPr/>
            <p:nvPr/>
          </p:nvGrpSpPr>
          <p:grpSpPr>
            <a:xfrm>
              <a:off x="5610153" y="5345515"/>
              <a:ext cx="2830211" cy="604011"/>
              <a:chOff x="5610153" y="5345515"/>
              <a:chExt cx="2830211" cy="604011"/>
            </a:xfrm>
          </p:grpSpPr>
          <p:sp>
            <p:nvSpPr>
              <p:cNvPr id="233" name="Rectangle: Rounded Corners 232">
                <a:extLst>
                  <a:ext uri="{FF2B5EF4-FFF2-40B4-BE49-F238E27FC236}">
                    <a16:creationId xmlns:a16="http://schemas.microsoft.com/office/drawing/2014/main" id="{D50C5A8D-6512-4486-8F46-31885C4C3C33}"/>
                  </a:ext>
                </a:extLst>
              </p:cNvPr>
              <p:cNvSpPr/>
              <p:nvPr/>
            </p:nvSpPr>
            <p:spPr bwMode="auto">
              <a:xfrm>
                <a:off x="5610153" y="5345515"/>
                <a:ext cx="2830211" cy="604011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dash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35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13A999E5-2429-4759-8EA4-8D70162E71AF}"/>
                  </a:ext>
                </a:extLst>
              </p:cNvPr>
              <p:cNvSpPr/>
              <p:nvPr/>
            </p:nvSpPr>
            <p:spPr bwMode="auto">
              <a:xfrm>
                <a:off x="5690743" y="5435546"/>
                <a:ext cx="1291317" cy="426577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>
                <a:solidFill>
                  <a:schemeClr val="accent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>
                    <a:solidFill>
                      <a:srgbClr val="0078D4"/>
                    </a:solidFill>
                    <a:latin typeface="Segoe UI"/>
                    <a:cs typeface="Segoe UI" pitchFamily="34" charset="0"/>
                  </a:rPr>
                  <a:t>Applications</a:t>
                </a:r>
              </a:p>
            </p:txBody>
          </p:sp>
          <p:grpSp>
            <p:nvGrpSpPr>
              <p:cNvPr id="235" name="Group 234">
                <a:extLst>
                  <a:ext uri="{FF2B5EF4-FFF2-40B4-BE49-F238E27FC236}">
                    <a16:creationId xmlns:a16="http://schemas.microsoft.com/office/drawing/2014/main" id="{F88F593F-DCB0-46B8-82CF-A585040047D6}"/>
                  </a:ext>
                </a:extLst>
              </p:cNvPr>
              <p:cNvGrpSpPr/>
              <p:nvPr/>
            </p:nvGrpSpPr>
            <p:grpSpPr>
              <a:xfrm>
                <a:off x="5782599" y="5546929"/>
                <a:ext cx="258662" cy="204439"/>
                <a:chOff x="11757025" y="2832101"/>
                <a:chExt cx="461963" cy="365125"/>
              </a:xfrm>
            </p:grpSpPr>
            <p:sp>
              <p:nvSpPr>
                <p:cNvPr id="242" name="Freeform 30">
                  <a:extLst>
                    <a:ext uri="{FF2B5EF4-FFF2-40B4-BE49-F238E27FC236}">
                      <a16:creationId xmlns:a16="http://schemas.microsoft.com/office/drawing/2014/main" id="{D6F61851-DB46-4F8A-8B35-8B20996BFB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138" y="2832101"/>
                  <a:ext cx="450850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3" name="Line 31">
                  <a:extLst>
                    <a:ext uri="{FF2B5EF4-FFF2-40B4-BE49-F238E27FC236}">
                      <a16:creationId xmlns:a16="http://schemas.microsoft.com/office/drawing/2014/main" id="{32F1FB98-A066-4F50-958E-9E75780CDF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4" name="Oval 32">
                  <a:extLst>
                    <a:ext uri="{FF2B5EF4-FFF2-40B4-BE49-F238E27FC236}">
                      <a16:creationId xmlns:a16="http://schemas.microsoft.com/office/drawing/2014/main" id="{ABB45506-FC51-477B-B8F9-25F6752A6C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5" name="Oval 33">
                  <a:extLst>
                    <a:ext uri="{FF2B5EF4-FFF2-40B4-BE49-F238E27FC236}">
                      <a16:creationId xmlns:a16="http://schemas.microsoft.com/office/drawing/2014/main" id="{F9C7A165-2969-4E5F-924B-3B7B352913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9" name="Oval 34">
                  <a:extLst>
                    <a:ext uri="{FF2B5EF4-FFF2-40B4-BE49-F238E27FC236}">
                      <a16:creationId xmlns:a16="http://schemas.microsoft.com/office/drawing/2014/main" id="{659640D2-6DCA-46E1-82B1-3EC2CD832E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chemeClr val="accent1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50" name="Line 35">
                  <a:extLst>
                    <a:ext uri="{FF2B5EF4-FFF2-40B4-BE49-F238E27FC236}">
                      <a16:creationId xmlns:a16="http://schemas.microsoft.com/office/drawing/2014/main" id="{9398EABA-01E0-4A01-A743-3A602E38E5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accent1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36" name="Rectangle: Rounded Corners 235">
                <a:extLst>
                  <a:ext uri="{FF2B5EF4-FFF2-40B4-BE49-F238E27FC236}">
                    <a16:creationId xmlns:a16="http://schemas.microsoft.com/office/drawing/2014/main" id="{8287A6C3-8EEC-48F7-93C4-0FF28469A006}"/>
                  </a:ext>
                </a:extLst>
              </p:cNvPr>
              <p:cNvSpPr/>
              <p:nvPr/>
            </p:nvSpPr>
            <p:spPr bwMode="auto">
              <a:xfrm>
                <a:off x="7080138" y="5435546"/>
                <a:ext cx="1291317" cy="425465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237" name="Group 236">
                <a:extLst>
                  <a:ext uri="{FF2B5EF4-FFF2-40B4-BE49-F238E27FC236}">
                    <a16:creationId xmlns:a16="http://schemas.microsoft.com/office/drawing/2014/main" id="{EB2F20D6-8636-4E88-8CDC-747C92C495F0}"/>
                  </a:ext>
                </a:extLst>
              </p:cNvPr>
              <p:cNvGrpSpPr/>
              <p:nvPr/>
            </p:nvGrpSpPr>
            <p:grpSpPr>
              <a:xfrm>
                <a:off x="7210520" y="5537625"/>
                <a:ext cx="241939" cy="244454"/>
                <a:chOff x="882651" y="200026"/>
                <a:chExt cx="763587" cy="771525"/>
              </a:xfrm>
            </p:grpSpPr>
            <p:sp>
              <p:nvSpPr>
                <p:cNvPr id="238" name="Freeform 5">
                  <a:extLst>
                    <a:ext uri="{FF2B5EF4-FFF2-40B4-BE49-F238E27FC236}">
                      <a16:creationId xmlns:a16="http://schemas.microsoft.com/office/drawing/2014/main" id="{3A5F35EF-FA68-48FB-8EE8-E826FE0EDC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39" name="Freeform 6">
                  <a:extLst>
                    <a:ext uri="{FF2B5EF4-FFF2-40B4-BE49-F238E27FC236}">
                      <a16:creationId xmlns:a16="http://schemas.microsoft.com/office/drawing/2014/main" id="{F155566C-B983-44B2-9A65-2F036F9CDE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0" name="Freeform 7">
                  <a:extLst>
                    <a:ext uri="{FF2B5EF4-FFF2-40B4-BE49-F238E27FC236}">
                      <a16:creationId xmlns:a16="http://schemas.microsoft.com/office/drawing/2014/main" id="{D20712DD-1AA8-4B40-9290-24090A44D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241" name="Freeform 8">
                  <a:extLst>
                    <a:ext uri="{FF2B5EF4-FFF2-40B4-BE49-F238E27FC236}">
                      <a16:creationId xmlns:a16="http://schemas.microsoft.com/office/drawing/2014/main" id="{53444C5E-AE61-4894-8DED-137BD089B2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12440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Freeform 879">
            <a:extLst>
              <a:ext uri="{FF2B5EF4-FFF2-40B4-BE49-F238E27FC236}">
                <a16:creationId xmlns:a16="http://schemas.microsoft.com/office/drawing/2014/main" id="{46E4F151-1BA9-4C43-B9E3-078E888F7F09}"/>
              </a:ext>
            </a:extLst>
          </p:cNvPr>
          <p:cNvSpPr/>
          <p:nvPr/>
        </p:nvSpPr>
        <p:spPr bwMode="auto">
          <a:xfrm>
            <a:off x="649511" y="2362349"/>
            <a:ext cx="256516" cy="205238"/>
          </a:xfrm>
          <a:custGeom>
            <a:avLst/>
            <a:gdLst>
              <a:gd name="connsiteX0" fmla="*/ 1236398 w 1818967"/>
              <a:gd name="connsiteY0" fmla="*/ 749265 h 1455351"/>
              <a:gd name="connsiteX1" fmla="*/ 1111656 w 1818967"/>
              <a:gd name="connsiteY1" fmla="*/ 873790 h 1455351"/>
              <a:gd name="connsiteX2" fmla="*/ 1236398 w 1818967"/>
              <a:gd name="connsiteY2" fmla="*/ 998317 h 1455351"/>
              <a:gd name="connsiteX3" fmla="*/ 1361140 w 1818967"/>
              <a:gd name="connsiteY3" fmla="*/ 873790 h 1455351"/>
              <a:gd name="connsiteX4" fmla="*/ 1236398 w 1818967"/>
              <a:gd name="connsiteY4" fmla="*/ 749265 h 1455351"/>
              <a:gd name="connsiteX5" fmla="*/ 1236398 w 1818967"/>
              <a:gd name="connsiteY5" fmla="*/ 624739 h 1455351"/>
              <a:gd name="connsiteX6" fmla="*/ 1485881 w 1818967"/>
              <a:gd name="connsiteY6" fmla="*/ 873790 h 1455351"/>
              <a:gd name="connsiteX7" fmla="*/ 1236398 w 1818967"/>
              <a:gd name="connsiteY7" fmla="*/ 1122843 h 1455351"/>
              <a:gd name="connsiteX8" fmla="*/ 986913 w 1818967"/>
              <a:gd name="connsiteY8" fmla="*/ 873790 h 1455351"/>
              <a:gd name="connsiteX9" fmla="*/ 1236398 w 1818967"/>
              <a:gd name="connsiteY9" fmla="*/ 624739 h 1455351"/>
              <a:gd name="connsiteX10" fmla="*/ 1236398 w 1818967"/>
              <a:gd name="connsiteY10" fmla="*/ 526737 h 1455351"/>
              <a:gd name="connsiteX11" fmla="*/ 888744 w 1818967"/>
              <a:gd name="connsiteY11" fmla="*/ 873790 h 1455351"/>
              <a:gd name="connsiteX12" fmla="*/ 1236398 w 1818967"/>
              <a:gd name="connsiteY12" fmla="*/ 1220843 h 1455351"/>
              <a:gd name="connsiteX13" fmla="*/ 1584052 w 1818967"/>
              <a:gd name="connsiteY13" fmla="*/ 873790 h 1455351"/>
              <a:gd name="connsiteX14" fmla="*/ 1236398 w 1818967"/>
              <a:gd name="connsiteY14" fmla="*/ 526737 h 1455351"/>
              <a:gd name="connsiteX15" fmla="*/ 379147 w 1818967"/>
              <a:gd name="connsiteY15" fmla="*/ 297447 h 1455351"/>
              <a:gd name="connsiteX16" fmla="*/ 297963 w 1818967"/>
              <a:gd name="connsiteY16" fmla="*/ 378490 h 1455351"/>
              <a:gd name="connsiteX17" fmla="*/ 379147 w 1818967"/>
              <a:gd name="connsiteY17" fmla="*/ 459534 h 1455351"/>
              <a:gd name="connsiteX18" fmla="*/ 460331 w 1818967"/>
              <a:gd name="connsiteY18" fmla="*/ 378490 h 1455351"/>
              <a:gd name="connsiteX19" fmla="*/ 379147 w 1818967"/>
              <a:gd name="connsiteY19" fmla="*/ 297447 h 1455351"/>
              <a:gd name="connsiteX20" fmla="*/ 1236398 w 1818967"/>
              <a:gd name="connsiteY20" fmla="*/ 292229 h 1455351"/>
              <a:gd name="connsiteX21" fmla="*/ 1320190 w 1818967"/>
              <a:gd name="connsiteY21" fmla="*/ 298861 h 1455351"/>
              <a:gd name="connsiteX22" fmla="*/ 1572781 w 1818967"/>
              <a:gd name="connsiteY22" fmla="*/ 431325 h 1455351"/>
              <a:gd name="connsiteX23" fmla="*/ 1589861 w 1818967"/>
              <a:gd name="connsiteY23" fmla="*/ 412877 h 1455351"/>
              <a:gd name="connsiteX24" fmla="*/ 1701326 w 1818967"/>
              <a:gd name="connsiteY24" fmla="*/ 524406 h 1455351"/>
              <a:gd name="connsiteX25" fmla="*/ 1814113 w 1818967"/>
              <a:gd name="connsiteY25" fmla="*/ 802251 h 1455351"/>
              <a:gd name="connsiteX26" fmla="*/ 1818967 w 1818967"/>
              <a:gd name="connsiteY26" fmla="*/ 873790 h 1455351"/>
              <a:gd name="connsiteX27" fmla="*/ 1813930 w 1818967"/>
              <a:gd name="connsiteY27" fmla="*/ 945892 h 1455351"/>
              <a:gd name="connsiteX28" fmla="*/ 1802677 w 1818967"/>
              <a:gd name="connsiteY28" fmla="*/ 950133 h 1455351"/>
              <a:gd name="connsiteX29" fmla="*/ 1802459 w 1818967"/>
              <a:gd name="connsiteY29" fmla="*/ 950082 h 1455351"/>
              <a:gd name="connsiteX30" fmla="*/ 1700807 w 1818967"/>
              <a:gd name="connsiteY30" fmla="*/ 1223162 h 1455351"/>
              <a:gd name="connsiteX31" fmla="*/ 1591066 w 1818967"/>
              <a:gd name="connsiteY31" fmla="*/ 1334420 h 1455351"/>
              <a:gd name="connsiteX32" fmla="*/ 1319672 w 1818967"/>
              <a:gd name="connsiteY32" fmla="*/ 1448738 h 1455351"/>
              <a:gd name="connsiteX33" fmla="*/ 1236398 w 1818967"/>
              <a:gd name="connsiteY33" fmla="*/ 1455351 h 1455351"/>
              <a:gd name="connsiteX34" fmla="*/ 1154750 w 1818967"/>
              <a:gd name="connsiteY34" fmla="*/ 1449111 h 1455351"/>
              <a:gd name="connsiteX35" fmla="*/ 881315 w 1818967"/>
              <a:gd name="connsiteY35" fmla="*/ 1333475 h 1455351"/>
              <a:gd name="connsiteX36" fmla="*/ 770921 w 1818967"/>
              <a:gd name="connsiteY36" fmla="*/ 1222444 h 1455351"/>
              <a:gd name="connsiteX37" fmla="*/ 659333 w 1818967"/>
              <a:gd name="connsiteY37" fmla="*/ 949586 h 1455351"/>
              <a:gd name="connsiteX38" fmla="*/ 653827 w 1818967"/>
              <a:gd name="connsiteY38" fmla="*/ 873790 h 1455351"/>
              <a:gd name="connsiteX39" fmla="*/ 658950 w 1818967"/>
              <a:gd name="connsiteY39" fmla="*/ 798937 h 1455351"/>
              <a:gd name="connsiteX40" fmla="*/ 778466 w 1818967"/>
              <a:gd name="connsiteY40" fmla="*/ 536259 h 1455351"/>
              <a:gd name="connsiteX41" fmla="*/ 768790 w 1818967"/>
              <a:gd name="connsiteY41" fmla="*/ 528593 h 1455351"/>
              <a:gd name="connsiteX42" fmla="*/ 876529 w 1818967"/>
              <a:gd name="connsiteY42" fmla="*/ 417043 h 1455351"/>
              <a:gd name="connsiteX43" fmla="*/ 1153132 w 1818967"/>
              <a:gd name="connsiteY43" fmla="*/ 302412 h 1455351"/>
              <a:gd name="connsiteX44" fmla="*/ 1152445 w 1818967"/>
              <a:gd name="connsiteY44" fmla="*/ 298947 h 1455351"/>
              <a:gd name="connsiteX45" fmla="*/ 1236398 w 1818967"/>
              <a:gd name="connsiteY45" fmla="*/ 292229 h 1455351"/>
              <a:gd name="connsiteX46" fmla="*/ 379147 w 1818967"/>
              <a:gd name="connsiteY46" fmla="*/ 216403 h 1455351"/>
              <a:gd name="connsiteX47" fmla="*/ 541515 w 1818967"/>
              <a:gd name="connsiteY47" fmla="*/ 378490 h 1455351"/>
              <a:gd name="connsiteX48" fmla="*/ 379147 w 1818967"/>
              <a:gd name="connsiteY48" fmla="*/ 540578 h 1455351"/>
              <a:gd name="connsiteX49" fmla="*/ 216778 w 1818967"/>
              <a:gd name="connsiteY49" fmla="*/ 378490 h 1455351"/>
              <a:gd name="connsiteX50" fmla="*/ 379147 w 1818967"/>
              <a:gd name="connsiteY50" fmla="*/ 216403 h 1455351"/>
              <a:gd name="connsiteX51" fmla="*/ 379147 w 1818967"/>
              <a:gd name="connsiteY51" fmla="*/ 152622 h 1455351"/>
              <a:gd name="connsiteX52" fmla="*/ 152888 w 1818967"/>
              <a:gd name="connsiteY52" fmla="*/ 378490 h 1455351"/>
              <a:gd name="connsiteX53" fmla="*/ 379147 w 1818967"/>
              <a:gd name="connsiteY53" fmla="*/ 604358 h 1455351"/>
              <a:gd name="connsiteX54" fmla="*/ 605406 w 1818967"/>
              <a:gd name="connsiteY54" fmla="*/ 378490 h 1455351"/>
              <a:gd name="connsiteX55" fmla="*/ 379147 w 1818967"/>
              <a:gd name="connsiteY55" fmla="*/ 152622 h 1455351"/>
              <a:gd name="connsiteX56" fmla="*/ 379147 w 1818967"/>
              <a:gd name="connsiteY56" fmla="*/ 0 h 1455351"/>
              <a:gd name="connsiteX57" fmla="*/ 433680 w 1818967"/>
              <a:gd name="connsiteY57" fmla="*/ 4316 h 1455351"/>
              <a:gd name="connsiteX58" fmla="*/ 598071 w 1818967"/>
              <a:gd name="connsiteY58" fmla="*/ 90526 h 1455351"/>
              <a:gd name="connsiteX59" fmla="*/ 609187 w 1818967"/>
              <a:gd name="connsiteY59" fmla="*/ 78520 h 1455351"/>
              <a:gd name="connsiteX60" fmla="*/ 681730 w 1818967"/>
              <a:gd name="connsiteY60" fmla="*/ 151105 h 1455351"/>
              <a:gd name="connsiteX61" fmla="*/ 755134 w 1818967"/>
              <a:gd name="connsiteY61" fmla="*/ 331931 h 1455351"/>
              <a:gd name="connsiteX62" fmla="*/ 758293 w 1818967"/>
              <a:gd name="connsiteY62" fmla="*/ 378490 h 1455351"/>
              <a:gd name="connsiteX63" fmla="*/ 755015 w 1818967"/>
              <a:gd name="connsiteY63" fmla="*/ 425415 h 1455351"/>
              <a:gd name="connsiteX64" fmla="*/ 747691 w 1818967"/>
              <a:gd name="connsiteY64" fmla="*/ 428175 h 1455351"/>
              <a:gd name="connsiteX65" fmla="*/ 747549 w 1818967"/>
              <a:gd name="connsiteY65" fmla="*/ 428142 h 1455351"/>
              <a:gd name="connsiteX66" fmla="*/ 681392 w 1818967"/>
              <a:gd name="connsiteY66" fmla="*/ 605867 h 1455351"/>
              <a:gd name="connsiteX67" fmla="*/ 609971 w 1818967"/>
              <a:gd name="connsiteY67" fmla="*/ 678276 h 1455351"/>
              <a:gd name="connsiteX68" fmla="*/ 433343 w 1818967"/>
              <a:gd name="connsiteY68" fmla="*/ 752676 h 1455351"/>
              <a:gd name="connsiteX69" fmla="*/ 379147 w 1818967"/>
              <a:gd name="connsiteY69" fmla="*/ 756980 h 1455351"/>
              <a:gd name="connsiteX70" fmla="*/ 326009 w 1818967"/>
              <a:gd name="connsiteY70" fmla="*/ 752919 h 1455351"/>
              <a:gd name="connsiteX71" fmla="*/ 148053 w 1818967"/>
              <a:gd name="connsiteY71" fmla="*/ 677661 h 1455351"/>
              <a:gd name="connsiteX72" fmla="*/ 76207 w 1818967"/>
              <a:gd name="connsiteY72" fmla="*/ 605400 h 1455351"/>
              <a:gd name="connsiteX73" fmla="*/ 3583 w 1818967"/>
              <a:gd name="connsiteY73" fmla="*/ 427819 h 1455351"/>
              <a:gd name="connsiteX74" fmla="*/ 0 w 1818967"/>
              <a:gd name="connsiteY74" fmla="*/ 378490 h 1455351"/>
              <a:gd name="connsiteX75" fmla="*/ 3334 w 1818967"/>
              <a:gd name="connsiteY75" fmla="*/ 329774 h 1455351"/>
              <a:gd name="connsiteX76" fmla="*/ 81117 w 1818967"/>
              <a:gd name="connsiteY76" fmla="*/ 158819 h 1455351"/>
              <a:gd name="connsiteX77" fmla="*/ 74820 w 1818967"/>
              <a:gd name="connsiteY77" fmla="*/ 153830 h 1455351"/>
              <a:gd name="connsiteX78" fmla="*/ 144938 w 1818967"/>
              <a:gd name="connsiteY78" fmla="*/ 81231 h 1455351"/>
              <a:gd name="connsiteX79" fmla="*/ 324956 w 1818967"/>
              <a:gd name="connsiteY79" fmla="*/ 6627 h 1455351"/>
              <a:gd name="connsiteX80" fmla="*/ 324509 w 1818967"/>
              <a:gd name="connsiteY80" fmla="*/ 4372 h 1455351"/>
              <a:gd name="connsiteX81" fmla="*/ 379147 w 1818967"/>
              <a:gd name="connsiteY81" fmla="*/ 0 h 1455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818967" h="1455351">
                <a:moveTo>
                  <a:pt x="1236398" y="749265"/>
                </a:moveTo>
                <a:cubicBezTo>
                  <a:pt x="1167505" y="749265"/>
                  <a:pt x="1111656" y="805017"/>
                  <a:pt x="1111656" y="873790"/>
                </a:cubicBezTo>
                <a:cubicBezTo>
                  <a:pt x="1111656" y="942565"/>
                  <a:pt x="1167505" y="998317"/>
                  <a:pt x="1236398" y="998317"/>
                </a:cubicBezTo>
                <a:cubicBezTo>
                  <a:pt x="1305291" y="998317"/>
                  <a:pt x="1361140" y="942565"/>
                  <a:pt x="1361140" y="873790"/>
                </a:cubicBezTo>
                <a:cubicBezTo>
                  <a:pt x="1361140" y="805017"/>
                  <a:pt x="1305291" y="749265"/>
                  <a:pt x="1236398" y="749265"/>
                </a:cubicBezTo>
                <a:close/>
                <a:moveTo>
                  <a:pt x="1236398" y="624739"/>
                </a:moveTo>
                <a:cubicBezTo>
                  <a:pt x="1374183" y="624739"/>
                  <a:pt x="1485881" y="736243"/>
                  <a:pt x="1485881" y="873790"/>
                </a:cubicBezTo>
                <a:cubicBezTo>
                  <a:pt x="1485881" y="1011339"/>
                  <a:pt x="1374183" y="1122843"/>
                  <a:pt x="1236398" y="1122843"/>
                </a:cubicBezTo>
                <a:cubicBezTo>
                  <a:pt x="1098611" y="1122843"/>
                  <a:pt x="986913" y="1011339"/>
                  <a:pt x="986913" y="873790"/>
                </a:cubicBezTo>
                <a:cubicBezTo>
                  <a:pt x="986913" y="736243"/>
                  <a:pt x="1098611" y="624739"/>
                  <a:pt x="1236398" y="624739"/>
                </a:cubicBezTo>
                <a:close/>
                <a:moveTo>
                  <a:pt x="1236398" y="526737"/>
                </a:moveTo>
                <a:cubicBezTo>
                  <a:pt x="1044393" y="526737"/>
                  <a:pt x="888744" y="682119"/>
                  <a:pt x="888744" y="873790"/>
                </a:cubicBezTo>
                <a:cubicBezTo>
                  <a:pt x="888744" y="1065463"/>
                  <a:pt x="1044393" y="1220843"/>
                  <a:pt x="1236398" y="1220843"/>
                </a:cubicBezTo>
                <a:cubicBezTo>
                  <a:pt x="1428401" y="1220843"/>
                  <a:pt x="1584052" y="1065463"/>
                  <a:pt x="1584052" y="873790"/>
                </a:cubicBezTo>
                <a:cubicBezTo>
                  <a:pt x="1584052" y="682119"/>
                  <a:pt x="1428401" y="526737"/>
                  <a:pt x="1236398" y="526737"/>
                </a:cubicBezTo>
                <a:close/>
                <a:moveTo>
                  <a:pt x="379147" y="297447"/>
                </a:moveTo>
                <a:cubicBezTo>
                  <a:pt x="334310" y="297447"/>
                  <a:pt x="297963" y="333731"/>
                  <a:pt x="297963" y="378490"/>
                </a:cubicBezTo>
                <a:cubicBezTo>
                  <a:pt x="297963" y="423250"/>
                  <a:pt x="334310" y="459534"/>
                  <a:pt x="379147" y="459534"/>
                </a:cubicBezTo>
                <a:cubicBezTo>
                  <a:pt x="423984" y="459534"/>
                  <a:pt x="460331" y="423250"/>
                  <a:pt x="460331" y="378490"/>
                </a:cubicBezTo>
                <a:cubicBezTo>
                  <a:pt x="460331" y="333731"/>
                  <a:pt x="423984" y="297447"/>
                  <a:pt x="379147" y="297447"/>
                </a:cubicBezTo>
                <a:close/>
                <a:moveTo>
                  <a:pt x="1236398" y="292229"/>
                </a:moveTo>
                <a:cubicBezTo>
                  <a:pt x="1264884" y="292229"/>
                  <a:pt x="1292892" y="294271"/>
                  <a:pt x="1320190" y="298861"/>
                </a:cubicBezTo>
                <a:cubicBezTo>
                  <a:pt x="1349421" y="498144"/>
                  <a:pt x="1549349" y="456307"/>
                  <a:pt x="1572781" y="431325"/>
                </a:cubicBezTo>
                <a:lnTo>
                  <a:pt x="1589861" y="412877"/>
                </a:lnTo>
                <a:cubicBezTo>
                  <a:pt x="1632296" y="444346"/>
                  <a:pt x="1669643" y="482126"/>
                  <a:pt x="1701326" y="524406"/>
                </a:cubicBezTo>
                <a:cubicBezTo>
                  <a:pt x="1581158" y="716210"/>
                  <a:pt x="1776255" y="807120"/>
                  <a:pt x="1814113" y="802251"/>
                </a:cubicBezTo>
                <a:cubicBezTo>
                  <a:pt x="1817481" y="825655"/>
                  <a:pt x="1818967" y="849550"/>
                  <a:pt x="1818967" y="873790"/>
                </a:cubicBezTo>
                <a:cubicBezTo>
                  <a:pt x="1818967" y="898233"/>
                  <a:pt x="1817458" y="922323"/>
                  <a:pt x="1813930" y="945892"/>
                </a:cubicBezTo>
                <a:cubicBezTo>
                  <a:pt x="1809726" y="947058"/>
                  <a:pt x="1805957" y="948487"/>
                  <a:pt x="1802677" y="950133"/>
                </a:cubicBezTo>
                <a:lnTo>
                  <a:pt x="1802459" y="950082"/>
                </a:lnTo>
                <a:cubicBezTo>
                  <a:pt x="1613163" y="1014986"/>
                  <a:pt x="1663730" y="1172493"/>
                  <a:pt x="1700807" y="1223162"/>
                </a:cubicBezTo>
                <a:cubicBezTo>
                  <a:pt x="1669876" y="1265385"/>
                  <a:pt x="1632703" y="1302657"/>
                  <a:pt x="1591066" y="1334420"/>
                </a:cubicBezTo>
                <a:cubicBezTo>
                  <a:pt x="1407007" y="1224767"/>
                  <a:pt x="1317992" y="1406938"/>
                  <a:pt x="1319672" y="1448738"/>
                </a:cubicBezTo>
                <a:cubicBezTo>
                  <a:pt x="1292544" y="1453337"/>
                  <a:pt x="1264707" y="1455351"/>
                  <a:pt x="1236398" y="1455351"/>
                </a:cubicBezTo>
                <a:cubicBezTo>
                  <a:pt x="1208661" y="1455351"/>
                  <a:pt x="1181375" y="1453417"/>
                  <a:pt x="1154750" y="1449111"/>
                </a:cubicBezTo>
                <a:cubicBezTo>
                  <a:pt x="1101504" y="1243745"/>
                  <a:pt x="922056" y="1300255"/>
                  <a:pt x="881315" y="1333475"/>
                </a:cubicBezTo>
                <a:cubicBezTo>
                  <a:pt x="839300" y="1302078"/>
                  <a:pt x="802317" y="1264476"/>
                  <a:pt x="770921" y="1222444"/>
                </a:cubicBezTo>
                <a:cubicBezTo>
                  <a:pt x="881438" y="1040055"/>
                  <a:pt x="704679" y="950520"/>
                  <a:pt x="659333" y="949586"/>
                </a:cubicBezTo>
                <a:cubicBezTo>
                  <a:pt x="655499" y="924831"/>
                  <a:pt x="653827" y="899506"/>
                  <a:pt x="653827" y="873790"/>
                </a:cubicBezTo>
                <a:cubicBezTo>
                  <a:pt x="653827" y="848413"/>
                  <a:pt x="655456" y="823414"/>
                  <a:pt x="658950" y="798937"/>
                </a:cubicBezTo>
                <a:cubicBezTo>
                  <a:pt x="863178" y="757648"/>
                  <a:pt x="805460" y="557929"/>
                  <a:pt x="778466" y="536259"/>
                </a:cubicBezTo>
                <a:lnTo>
                  <a:pt x="768790" y="528593"/>
                </a:lnTo>
                <a:cubicBezTo>
                  <a:pt x="799105" y="486403"/>
                  <a:pt x="835600" y="449037"/>
                  <a:pt x="876529" y="417043"/>
                </a:cubicBezTo>
                <a:cubicBezTo>
                  <a:pt x="1069393" y="536133"/>
                  <a:pt x="1159816" y="337285"/>
                  <a:pt x="1153132" y="302412"/>
                </a:cubicBezTo>
                <a:lnTo>
                  <a:pt x="1152445" y="298947"/>
                </a:lnTo>
                <a:cubicBezTo>
                  <a:pt x="1179788" y="294279"/>
                  <a:pt x="1207852" y="292229"/>
                  <a:pt x="1236398" y="292229"/>
                </a:cubicBezTo>
                <a:close/>
                <a:moveTo>
                  <a:pt x="379147" y="216403"/>
                </a:moveTo>
                <a:cubicBezTo>
                  <a:pt x="468820" y="216403"/>
                  <a:pt x="541515" y="288972"/>
                  <a:pt x="541515" y="378490"/>
                </a:cubicBezTo>
                <a:cubicBezTo>
                  <a:pt x="541515" y="468009"/>
                  <a:pt x="468820" y="540578"/>
                  <a:pt x="379147" y="540578"/>
                </a:cubicBezTo>
                <a:cubicBezTo>
                  <a:pt x="289473" y="540578"/>
                  <a:pt x="216778" y="468009"/>
                  <a:pt x="216778" y="378490"/>
                </a:cubicBezTo>
                <a:cubicBezTo>
                  <a:pt x="216778" y="288972"/>
                  <a:pt x="289473" y="216403"/>
                  <a:pt x="379147" y="216403"/>
                </a:cubicBezTo>
                <a:close/>
                <a:moveTo>
                  <a:pt x="379147" y="152622"/>
                </a:moveTo>
                <a:cubicBezTo>
                  <a:pt x="254187" y="152622"/>
                  <a:pt x="152888" y="253747"/>
                  <a:pt x="152888" y="378490"/>
                </a:cubicBezTo>
                <a:cubicBezTo>
                  <a:pt x="152888" y="503234"/>
                  <a:pt x="254187" y="604358"/>
                  <a:pt x="379147" y="604358"/>
                </a:cubicBezTo>
                <a:cubicBezTo>
                  <a:pt x="504106" y="604358"/>
                  <a:pt x="605406" y="503234"/>
                  <a:pt x="605406" y="378490"/>
                </a:cubicBezTo>
                <a:cubicBezTo>
                  <a:pt x="605406" y="253747"/>
                  <a:pt x="504106" y="152622"/>
                  <a:pt x="379147" y="152622"/>
                </a:cubicBezTo>
                <a:close/>
                <a:moveTo>
                  <a:pt x="379147" y="0"/>
                </a:moveTo>
                <a:cubicBezTo>
                  <a:pt x="397686" y="0"/>
                  <a:pt x="415914" y="1329"/>
                  <a:pt x="433680" y="4316"/>
                </a:cubicBezTo>
                <a:cubicBezTo>
                  <a:pt x="452704" y="134013"/>
                  <a:pt x="582821" y="106785"/>
                  <a:pt x="598071" y="90526"/>
                </a:cubicBezTo>
                <a:lnTo>
                  <a:pt x="609187" y="78520"/>
                </a:lnTo>
                <a:cubicBezTo>
                  <a:pt x="636804" y="99000"/>
                  <a:pt x="661110" y="123588"/>
                  <a:pt x="681730" y="151105"/>
                </a:cubicBezTo>
                <a:cubicBezTo>
                  <a:pt x="603523" y="275934"/>
                  <a:pt x="730495" y="335100"/>
                  <a:pt x="755134" y="331931"/>
                </a:cubicBezTo>
                <a:cubicBezTo>
                  <a:pt x="757326" y="347163"/>
                  <a:pt x="758293" y="362714"/>
                  <a:pt x="758293" y="378490"/>
                </a:cubicBezTo>
                <a:cubicBezTo>
                  <a:pt x="758293" y="394398"/>
                  <a:pt x="757311" y="410076"/>
                  <a:pt x="755015" y="425415"/>
                </a:cubicBezTo>
                <a:cubicBezTo>
                  <a:pt x="752279" y="426174"/>
                  <a:pt x="749826" y="427104"/>
                  <a:pt x="747691" y="428175"/>
                </a:cubicBezTo>
                <a:lnTo>
                  <a:pt x="747549" y="428142"/>
                </a:lnTo>
                <a:cubicBezTo>
                  <a:pt x="624352" y="470383"/>
                  <a:pt x="657262" y="572891"/>
                  <a:pt x="681392" y="605867"/>
                </a:cubicBezTo>
                <a:cubicBezTo>
                  <a:pt x="661262" y="633347"/>
                  <a:pt x="637069" y="657604"/>
                  <a:pt x="609971" y="678276"/>
                </a:cubicBezTo>
                <a:cubicBezTo>
                  <a:pt x="490182" y="606912"/>
                  <a:pt x="432250" y="725472"/>
                  <a:pt x="433343" y="752676"/>
                </a:cubicBezTo>
                <a:cubicBezTo>
                  <a:pt x="415688" y="755669"/>
                  <a:pt x="397571" y="756980"/>
                  <a:pt x="379147" y="756980"/>
                </a:cubicBezTo>
                <a:cubicBezTo>
                  <a:pt x="361095" y="756980"/>
                  <a:pt x="343337" y="755721"/>
                  <a:pt x="326009" y="752919"/>
                </a:cubicBezTo>
                <a:cubicBezTo>
                  <a:pt x="291356" y="619263"/>
                  <a:pt x="174568" y="656041"/>
                  <a:pt x="148053" y="677661"/>
                </a:cubicBezTo>
                <a:cubicBezTo>
                  <a:pt x="120709" y="657227"/>
                  <a:pt x="96640" y="632755"/>
                  <a:pt x="76207" y="605400"/>
                </a:cubicBezTo>
                <a:cubicBezTo>
                  <a:pt x="148133" y="486698"/>
                  <a:pt x="33095" y="428427"/>
                  <a:pt x="3583" y="427819"/>
                </a:cubicBezTo>
                <a:cubicBezTo>
                  <a:pt x="1088" y="411708"/>
                  <a:pt x="0" y="395226"/>
                  <a:pt x="0" y="378490"/>
                </a:cubicBezTo>
                <a:cubicBezTo>
                  <a:pt x="0" y="361974"/>
                  <a:pt x="1060" y="345704"/>
                  <a:pt x="3334" y="329774"/>
                </a:cubicBezTo>
                <a:cubicBezTo>
                  <a:pt x="136249" y="302903"/>
                  <a:pt x="98685" y="172922"/>
                  <a:pt x="81117" y="158819"/>
                </a:cubicBezTo>
                <a:lnTo>
                  <a:pt x="74820" y="153830"/>
                </a:lnTo>
                <a:cubicBezTo>
                  <a:pt x="94549" y="126372"/>
                  <a:pt x="118301" y="102053"/>
                  <a:pt x="144938" y="81231"/>
                </a:cubicBezTo>
                <a:cubicBezTo>
                  <a:pt x="270457" y="158737"/>
                  <a:pt x="329306" y="29323"/>
                  <a:pt x="324956" y="6627"/>
                </a:cubicBezTo>
                <a:lnTo>
                  <a:pt x="324509" y="4372"/>
                </a:lnTo>
                <a:cubicBezTo>
                  <a:pt x="342304" y="1334"/>
                  <a:pt x="360569" y="0"/>
                  <a:pt x="379147" y="0"/>
                </a:cubicBezTo>
                <a:close/>
              </a:path>
            </a:pathLst>
          </a:custGeom>
          <a:solidFill>
            <a:schemeClr val="bg2"/>
          </a:solidFill>
          <a:ln>
            <a:solidFill>
              <a:srgbClr val="2F90DE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68562" tIns="34281" rIns="34281" bIns="68562" numCol="1" spcCol="0" rtlCol="0" fromWordArt="0" anchor="b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369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err="1">
              <a:solidFill>
                <a:srgbClr val="FFFFFF"/>
              </a:solidFill>
              <a:latin typeface="Segoe UI Semibold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3919170B-FCDD-4502-BCAC-FF895B8EADC3}"/>
              </a:ext>
            </a:extLst>
          </p:cNvPr>
          <p:cNvGrpSpPr/>
          <p:nvPr/>
        </p:nvGrpSpPr>
        <p:grpSpPr>
          <a:xfrm>
            <a:off x="329346" y="1808954"/>
            <a:ext cx="8485310" cy="1753501"/>
            <a:chOff x="3445157" y="2343490"/>
            <a:chExt cx="11313747" cy="2338001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5EA4089-427B-4635-BB58-A1894B7B302D}"/>
                </a:ext>
              </a:extLst>
            </p:cNvPr>
            <p:cNvGrpSpPr/>
            <p:nvPr/>
          </p:nvGrpSpPr>
          <p:grpSpPr>
            <a:xfrm>
              <a:off x="3445157" y="2343490"/>
              <a:ext cx="11313747" cy="2338001"/>
              <a:chOff x="4927489" y="2028295"/>
              <a:chExt cx="13556217" cy="2801410"/>
            </a:xfrm>
          </p:grpSpPr>
          <p:sp>
            <p:nvSpPr>
              <p:cNvPr id="148" name="Rectangle: Rounded Corners 147">
                <a:extLst>
                  <a:ext uri="{FF2B5EF4-FFF2-40B4-BE49-F238E27FC236}">
                    <a16:creationId xmlns:a16="http://schemas.microsoft.com/office/drawing/2014/main" id="{D9362EB3-0E3C-4028-BF02-3EFE08772C4F}"/>
                  </a:ext>
                </a:extLst>
              </p:cNvPr>
              <p:cNvSpPr/>
              <p:nvPr/>
            </p:nvSpPr>
            <p:spPr bwMode="auto">
              <a:xfrm>
                <a:off x="4927489" y="2028295"/>
                <a:ext cx="13556217" cy="2801410"/>
              </a:xfrm>
              <a:prstGeom prst="roundRect">
                <a:avLst>
                  <a:gd name="adj" fmla="val 703"/>
                </a:avLst>
              </a:prstGeom>
              <a:solidFill>
                <a:srgbClr val="D83B01">
                  <a:alpha val="2000"/>
                </a:srgbClr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134464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882" kern="0">
                  <a:solidFill>
                    <a:srgbClr val="0078D7"/>
                  </a:solidFill>
                  <a:latin typeface="Segoe UI Semilight"/>
                  <a:cs typeface="Segoe UI" pitchFamily="34" charset="0"/>
                </a:endParaRPr>
              </a:p>
            </p:txBody>
          </p:sp>
          <p:sp>
            <p:nvSpPr>
              <p:cNvPr id="149" name="Rectangle: Rounded Corners 148">
                <a:extLst>
                  <a:ext uri="{FF2B5EF4-FFF2-40B4-BE49-F238E27FC236}">
                    <a16:creationId xmlns:a16="http://schemas.microsoft.com/office/drawing/2014/main" id="{681DB70D-EF2B-4292-8502-775BE8D5BEC7}"/>
                  </a:ext>
                </a:extLst>
              </p:cNvPr>
              <p:cNvSpPr/>
              <p:nvPr/>
            </p:nvSpPr>
            <p:spPr bwMode="auto">
              <a:xfrm>
                <a:off x="5235389" y="2270513"/>
                <a:ext cx="13152583" cy="1631334"/>
              </a:xfrm>
              <a:prstGeom prst="roundRect">
                <a:avLst>
                  <a:gd name="adj" fmla="val 3125"/>
                </a:avLst>
              </a:prstGeom>
              <a:solidFill>
                <a:srgbClr val="E5E5E5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OS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Rectangle: Rounded Corners 149">
                <a:extLst>
                  <a:ext uri="{FF2B5EF4-FFF2-40B4-BE49-F238E27FC236}">
                    <a16:creationId xmlns:a16="http://schemas.microsoft.com/office/drawing/2014/main" id="{250FD3CE-C885-499F-91A8-8998A5A0C8AF}"/>
                  </a:ext>
                </a:extLst>
              </p:cNvPr>
              <p:cNvSpPr/>
              <p:nvPr/>
            </p:nvSpPr>
            <p:spPr bwMode="auto">
              <a:xfrm>
                <a:off x="7216688" y="3134363"/>
                <a:ext cx="11071313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Kernel</a:t>
                </a:r>
              </a:p>
            </p:txBody>
          </p:sp>
          <p:sp>
            <p:nvSpPr>
              <p:cNvPr id="151" name="Rectangle: Rounded Corners 150">
                <a:extLst>
                  <a:ext uri="{FF2B5EF4-FFF2-40B4-BE49-F238E27FC236}">
                    <a16:creationId xmlns:a16="http://schemas.microsoft.com/office/drawing/2014/main" id="{F901B040-FB6F-4088-8A44-99F0B2E9DF10}"/>
                  </a:ext>
                </a:extLst>
              </p:cNvPr>
              <p:cNvSpPr/>
              <p:nvPr/>
            </p:nvSpPr>
            <p:spPr bwMode="auto">
              <a:xfrm>
                <a:off x="5235389" y="4013501"/>
                <a:ext cx="13152583" cy="573987"/>
              </a:xfrm>
              <a:prstGeom prst="roundRect">
                <a:avLst>
                  <a:gd name="adj" fmla="val 3125"/>
                </a:avLst>
              </a:prstGeom>
              <a:solidFill>
                <a:srgbClr val="E5E5E5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403391" tIns="107571" rIns="134464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82" kern="0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rPr>
                  <a:t>     Hardware</a:t>
                </a:r>
                <a:endParaRPr lang="en-US" sz="1765" kern="0">
                  <a:solidFill>
                    <a:srgbClr val="0078D7"/>
                  </a:soli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52" name="Group 151">
                <a:extLst>
                  <a:ext uri="{FF2B5EF4-FFF2-40B4-BE49-F238E27FC236}">
                    <a16:creationId xmlns:a16="http://schemas.microsoft.com/office/drawing/2014/main" id="{B7165066-4AA0-4B5F-8478-D5E383837C61}"/>
                  </a:ext>
                </a:extLst>
              </p:cNvPr>
              <p:cNvGrpSpPr/>
              <p:nvPr/>
            </p:nvGrpSpPr>
            <p:grpSpPr>
              <a:xfrm>
                <a:off x="7358959" y="3250623"/>
                <a:ext cx="342890" cy="353654"/>
                <a:chOff x="893763" y="-434975"/>
                <a:chExt cx="869950" cy="869950"/>
              </a:xfrm>
            </p:grpSpPr>
            <p:sp>
              <p:nvSpPr>
                <p:cNvPr id="173" name="Freeform 12">
                  <a:extLst>
                    <a:ext uri="{FF2B5EF4-FFF2-40B4-BE49-F238E27FC236}">
                      <a16:creationId xmlns:a16="http://schemas.microsoft.com/office/drawing/2014/main" id="{6D56F360-AB1F-4778-BF19-E9A579B32C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8142" y="-179534"/>
                  <a:ext cx="345953" cy="359073"/>
                </a:xfrm>
                <a:custGeom>
                  <a:avLst/>
                  <a:gdLst>
                    <a:gd name="T0" fmla="*/ 125 w 142"/>
                    <a:gd name="T1" fmla="*/ 146 h 146"/>
                    <a:gd name="T2" fmla="*/ 18 w 142"/>
                    <a:gd name="T3" fmla="*/ 146 h 146"/>
                    <a:gd name="T4" fmla="*/ 0 w 142"/>
                    <a:gd name="T5" fmla="*/ 128 h 146"/>
                    <a:gd name="T6" fmla="*/ 0 w 142"/>
                    <a:gd name="T7" fmla="*/ 19 h 146"/>
                    <a:gd name="T8" fmla="*/ 18 w 142"/>
                    <a:gd name="T9" fmla="*/ 0 h 146"/>
                    <a:gd name="T10" fmla="*/ 125 w 142"/>
                    <a:gd name="T11" fmla="*/ 0 h 146"/>
                    <a:gd name="T12" fmla="*/ 142 w 142"/>
                    <a:gd name="T13" fmla="*/ 19 h 146"/>
                    <a:gd name="T14" fmla="*/ 142 w 142"/>
                    <a:gd name="T15" fmla="*/ 128 h 146"/>
                    <a:gd name="T16" fmla="*/ 125 w 142"/>
                    <a:gd name="T17" fmla="*/ 146 h 1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2" h="146">
                      <a:moveTo>
                        <a:pt x="125" y="146"/>
                      </a:moveTo>
                      <a:cubicBezTo>
                        <a:pt x="18" y="146"/>
                        <a:pt x="18" y="146"/>
                        <a:pt x="18" y="146"/>
                      </a:cubicBezTo>
                      <a:cubicBezTo>
                        <a:pt x="8" y="146"/>
                        <a:pt x="0" y="138"/>
                        <a:pt x="0" y="12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0" y="9"/>
                        <a:pt x="8" y="0"/>
                        <a:pt x="18" y="0"/>
                      </a:cubicBezTo>
                      <a:cubicBezTo>
                        <a:pt x="125" y="0"/>
                        <a:pt x="125" y="0"/>
                        <a:pt x="125" y="0"/>
                      </a:cubicBezTo>
                      <a:cubicBezTo>
                        <a:pt x="134" y="0"/>
                        <a:pt x="142" y="9"/>
                        <a:pt x="142" y="19"/>
                      </a:cubicBezTo>
                      <a:cubicBezTo>
                        <a:pt x="142" y="128"/>
                        <a:pt x="142" y="128"/>
                        <a:pt x="142" y="128"/>
                      </a:cubicBezTo>
                      <a:cubicBezTo>
                        <a:pt x="142" y="138"/>
                        <a:pt x="134" y="146"/>
                        <a:pt x="125" y="146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4" name="Rectangle 13">
                  <a:extLst>
                    <a:ext uri="{FF2B5EF4-FFF2-40B4-BE49-F238E27FC236}">
                      <a16:creationId xmlns:a16="http://schemas.microsoft.com/office/drawing/2014/main" id="{04E72A3E-112B-41F6-BE69-D967F425E3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06475" y="-325438"/>
                  <a:ext cx="641350" cy="650876"/>
                </a:xfrm>
                <a:prstGeom prst="rect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5" name="Line 14">
                  <a:extLst>
                    <a:ext uri="{FF2B5EF4-FFF2-40B4-BE49-F238E27FC236}">
                      <a16:creationId xmlns:a16="http://schemas.microsoft.com/office/drawing/2014/main" id="{E42CEB40-C149-4A22-96E2-5FD9539FF2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6" name="Line 15">
                  <a:extLst>
                    <a:ext uri="{FF2B5EF4-FFF2-40B4-BE49-F238E27FC236}">
                      <a16:creationId xmlns:a16="http://schemas.microsoft.com/office/drawing/2014/main" id="{258256B7-1946-4FB0-8A6F-AE40DE4C94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7" name="Line 16">
                  <a:extLst>
                    <a:ext uri="{FF2B5EF4-FFF2-40B4-BE49-F238E27FC236}">
                      <a16:creationId xmlns:a16="http://schemas.microsoft.com/office/drawing/2014/main" id="{03AFF90A-6988-4FA8-B205-DD0F9946D3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-434975"/>
                  <a:ext cx="0" cy="98425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1" name="Line 17">
                  <a:extLst>
                    <a:ext uri="{FF2B5EF4-FFF2-40B4-BE49-F238E27FC236}">
                      <a16:creationId xmlns:a16="http://schemas.microsoft.com/office/drawing/2014/main" id="{CA8E75C6-5667-4D7E-858E-808802F98B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11918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2" name="Line 18">
                  <a:extLst>
                    <a:ext uri="{FF2B5EF4-FFF2-40B4-BE49-F238E27FC236}">
                      <a16:creationId xmlns:a16="http://schemas.microsoft.com/office/drawing/2014/main" id="{A8C54D1B-A805-402F-90E5-4911CD2BD4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325563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3" name="Line 19">
                  <a:extLst>
                    <a:ext uri="{FF2B5EF4-FFF2-40B4-BE49-F238E27FC236}">
                      <a16:creationId xmlns:a16="http://schemas.microsoft.com/office/drawing/2014/main" id="{15F5F4DD-3C6C-4EB3-AF18-4963EE40D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531938" y="333375"/>
                  <a:ext cx="0" cy="10160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4" name="Line 20">
                  <a:extLst>
                    <a:ext uri="{FF2B5EF4-FFF2-40B4-BE49-F238E27FC236}">
                      <a16:creationId xmlns:a16="http://schemas.microsoft.com/office/drawing/2014/main" id="{57AA0E2E-BEE9-490C-94D6-D3E81C3547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-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5" name="Line 22">
                  <a:extLst>
                    <a:ext uri="{FF2B5EF4-FFF2-40B4-BE49-F238E27FC236}">
                      <a16:creationId xmlns:a16="http://schemas.microsoft.com/office/drawing/2014/main" id="{7DED80AD-9788-416E-AABD-0131074BE6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0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6" name="Line 23">
                  <a:extLst>
                    <a:ext uri="{FF2B5EF4-FFF2-40B4-BE49-F238E27FC236}">
                      <a16:creationId xmlns:a16="http://schemas.microsoft.com/office/drawing/2014/main" id="{4B6944FF-CA47-4D95-BF74-595232B19F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662113" y="206375"/>
                  <a:ext cx="101600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7" name="Line 24">
                  <a:extLst>
                    <a:ext uri="{FF2B5EF4-FFF2-40B4-BE49-F238E27FC236}">
                      <a16:creationId xmlns:a16="http://schemas.microsoft.com/office/drawing/2014/main" id="{A944A441-AA8D-4D0F-B235-5E919A37D3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-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8" name="Line 25">
                  <a:extLst>
                    <a:ext uri="{FF2B5EF4-FFF2-40B4-BE49-F238E27FC236}">
                      <a16:creationId xmlns:a16="http://schemas.microsoft.com/office/drawing/2014/main" id="{723AD965-A16D-4C66-B784-7469310235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0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229" name="Line 26">
                  <a:extLst>
                    <a:ext uri="{FF2B5EF4-FFF2-40B4-BE49-F238E27FC236}">
                      <a16:creationId xmlns:a16="http://schemas.microsoft.com/office/drawing/2014/main" id="{D1376A49-44CE-4A25-B580-B427BF6466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893763" y="206375"/>
                  <a:ext cx="9842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grpSp>
            <p:nvGrpSpPr>
              <p:cNvPr id="153" name="Group 152">
                <a:extLst>
                  <a:ext uri="{FF2B5EF4-FFF2-40B4-BE49-F238E27FC236}">
                    <a16:creationId xmlns:a16="http://schemas.microsoft.com/office/drawing/2014/main" id="{172D274E-E058-4155-ABF7-A0DB210F4FD6}"/>
                  </a:ext>
                </a:extLst>
              </p:cNvPr>
              <p:cNvGrpSpPr/>
              <p:nvPr/>
            </p:nvGrpSpPr>
            <p:grpSpPr>
              <a:xfrm>
                <a:off x="5400483" y="4190956"/>
                <a:ext cx="438971" cy="217484"/>
                <a:chOff x="92603" y="44698"/>
                <a:chExt cx="851960" cy="353283"/>
              </a:xfrm>
            </p:grpSpPr>
            <p:sp>
              <p:nvSpPr>
                <p:cNvPr id="168" name="Oval 32">
                  <a:extLst>
                    <a:ext uri="{FF2B5EF4-FFF2-40B4-BE49-F238E27FC236}">
                      <a16:creationId xmlns:a16="http://schemas.microsoft.com/office/drawing/2014/main" id="{9B921E5D-8793-4545-97A4-4F87703BB2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05203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9" name="Oval 33">
                  <a:extLst>
                    <a:ext uri="{FF2B5EF4-FFF2-40B4-BE49-F238E27FC236}">
                      <a16:creationId xmlns:a16="http://schemas.microsoft.com/office/drawing/2014/main" id="{BAF01AEF-E3CC-4166-9213-5300A28A3F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439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0" name="Oval 34">
                  <a:extLst>
                    <a:ext uri="{FF2B5EF4-FFF2-40B4-BE49-F238E27FC236}">
                      <a16:creationId xmlns:a16="http://schemas.microsoft.com/office/drawing/2014/main" id="{48D2BE42-40C3-4980-969E-9420653C55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6396" y="201210"/>
                  <a:ext cx="50006" cy="50248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71" name="Rectangle: Rounded Corners 170">
                  <a:extLst>
                    <a:ext uri="{FF2B5EF4-FFF2-40B4-BE49-F238E27FC236}">
                      <a16:creationId xmlns:a16="http://schemas.microsoft.com/office/drawing/2014/main" id="{AFE6D861-955A-4B17-A4A7-64A42B9B6800}"/>
                    </a:ext>
                  </a:extLst>
                </p:cNvPr>
                <p:cNvSpPr/>
                <p:nvPr/>
              </p:nvSpPr>
              <p:spPr bwMode="auto">
                <a:xfrm>
                  <a:off x="92603" y="44698"/>
                  <a:ext cx="851960" cy="353283"/>
                </a:xfrm>
                <a:prstGeom prst="roundRect">
                  <a:avLst>
                    <a:gd name="adj" fmla="val 5112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72" name="Rectangle: Rounded Corners 171">
                  <a:extLst>
                    <a:ext uri="{FF2B5EF4-FFF2-40B4-BE49-F238E27FC236}">
                      <a16:creationId xmlns:a16="http://schemas.microsoft.com/office/drawing/2014/main" id="{BBFCA78C-D49C-4B82-BF84-FAECC8AD1D08}"/>
                    </a:ext>
                  </a:extLst>
                </p:cNvPr>
                <p:cNvSpPr/>
                <p:nvPr/>
              </p:nvSpPr>
              <p:spPr bwMode="auto">
                <a:xfrm>
                  <a:off x="196192" y="173038"/>
                  <a:ext cx="297827" cy="99345"/>
                </a:xfrm>
                <a:prstGeom prst="roundRect">
                  <a:avLst>
                    <a:gd name="adj" fmla="val 11824"/>
                  </a:avLst>
                </a:prstGeom>
                <a:noFill/>
                <a:ln w="12700" cap="flat" cmpd="sng" algn="ctr">
                  <a:solidFill>
                    <a:srgbClr val="0078D7"/>
                  </a:solidFill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34464" tIns="107571" rIns="134464" bIns="107571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57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765" kern="0" err="1">
                    <a:solidFill>
                      <a:srgbClr val="0078D7"/>
                    </a:soli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54" name="Rectangle: Rounded Corners 153">
                <a:extLst>
                  <a:ext uri="{FF2B5EF4-FFF2-40B4-BE49-F238E27FC236}">
                    <a16:creationId xmlns:a16="http://schemas.microsoft.com/office/drawing/2014/main" id="{6FA2D312-9728-4CC0-9A80-5A05A580459A}"/>
                  </a:ext>
                </a:extLst>
              </p:cNvPr>
              <p:cNvSpPr/>
              <p:nvPr/>
            </p:nvSpPr>
            <p:spPr bwMode="auto">
              <a:xfrm>
                <a:off x="7216689" y="2440653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   Applications</a:t>
                </a:r>
              </a:p>
            </p:txBody>
          </p:sp>
          <p:grpSp>
            <p:nvGrpSpPr>
              <p:cNvPr id="155" name="Group 154">
                <a:extLst>
                  <a:ext uri="{FF2B5EF4-FFF2-40B4-BE49-F238E27FC236}">
                    <a16:creationId xmlns:a16="http://schemas.microsoft.com/office/drawing/2014/main" id="{5F2A576A-12EB-4BFB-AAE7-12FC72801848}"/>
                  </a:ext>
                </a:extLst>
              </p:cNvPr>
              <p:cNvGrpSpPr/>
              <p:nvPr/>
            </p:nvGrpSpPr>
            <p:grpSpPr>
              <a:xfrm>
                <a:off x="7340510" y="2592633"/>
                <a:ext cx="349200" cy="278952"/>
                <a:chOff x="11757025" y="2832101"/>
                <a:chExt cx="462140" cy="365125"/>
              </a:xfrm>
            </p:grpSpPr>
            <p:sp>
              <p:nvSpPr>
                <p:cNvPr id="162" name="Freeform 30">
                  <a:extLst>
                    <a:ext uri="{FF2B5EF4-FFF2-40B4-BE49-F238E27FC236}">
                      <a16:creationId xmlns:a16="http://schemas.microsoft.com/office/drawing/2014/main" id="{A3180E51-C0A8-47FE-AF54-29A435B60C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68313" y="2832101"/>
                  <a:ext cx="450852" cy="365125"/>
                </a:xfrm>
                <a:custGeom>
                  <a:avLst/>
                  <a:gdLst>
                    <a:gd name="T0" fmla="*/ 155 w 158"/>
                    <a:gd name="T1" fmla="*/ 127 h 127"/>
                    <a:gd name="T2" fmla="*/ 4 w 158"/>
                    <a:gd name="T3" fmla="*/ 127 h 127"/>
                    <a:gd name="T4" fmla="*/ 0 w 158"/>
                    <a:gd name="T5" fmla="*/ 124 h 127"/>
                    <a:gd name="T6" fmla="*/ 0 w 158"/>
                    <a:gd name="T7" fmla="*/ 3 h 127"/>
                    <a:gd name="T8" fmla="*/ 4 w 158"/>
                    <a:gd name="T9" fmla="*/ 0 h 127"/>
                    <a:gd name="T10" fmla="*/ 155 w 158"/>
                    <a:gd name="T11" fmla="*/ 0 h 127"/>
                    <a:gd name="T12" fmla="*/ 158 w 158"/>
                    <a:gd name="T13" fmla="*/ 3 h 127"/>
                    <a:gd name="T14" fmla="*/ 158 w 158"/>
                    <a:gd name="T15" fmla="*/ 124 h 127"/>
                    <a:gd name="T16" fmla="*/ 155 w 158"/>
                    <a:gd name="T17" fmla="*/ 127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58" h="127">
                      <a:moveTo>
                        <a:pt x="155" y="127"/>
                      </a:moveTo>
                      <a:cubicBezTo>
                        <a:pt x="4" y="127"/>
                        <a:pt x="4" y="127"/>
                        <a:pt x="4" y="127"/>
                      </a:cubicBezTo>
                      <a:cubicBezTo>
                        <a:pt x="2" y="127"/>
                        <a:pt x="0" y="125"/>
                        <a:pt x="0" y="12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157" y="0"/>
                        <a:pt x="158" y="1"/>
                        <a:pt x="158" y="3"/>
                      </a:cubicBezTo>
                      <a:cubicBezTo>
                        <a:pt x="158" y="124"/>
                        <a:pt x="158" y="124"/>
                        <a:pt x="158" y="124"/>
                      </a:cubicBezTo>
                      <a:cubicBezTo>
                        <a:pt x="158" y="125"/>
                        <a:pt x="157" y="127"/>
                        <a:pt x="155" y="127"/>
                      </a:cubicBezTo>
                      <a:close/>
                    </a:path>
                  </a:pathLst>
                </a:cu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3" name="Line 31">
                  <a:extLst>
                    <a:ext uri="{FF2B5EF4-FFF2-40B4-BE49-F238E27FC236}">
                      <a16:creationId xmlns:a16="http://schemas.microsoft.com/office/drawing/2014/main" id="{302C5D78-97DE-47C9-A0ED-F1BC91B97E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71313" y="2924176"/>
                  <a:ext cx="447675" cy="0"/>
                </a:xfrm>
                <a:prstGeom prst="line">
                  <a:avLst/>
                </a:prstGeom>
                <a:noFill/>
                <a:ln w="12700" cap="rnd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4" name="Oval 32">
                  <a:extLst>
                    <a:ext uri="{FF2B5EF4-FFF2-40B4-BE49-F238E27FC236}">
                      <a16:creationId xmlns:a16="http://schemas.microsoft.com/office/drawing/2014/main" id="{496E1059-FD53-44F9-8FA6-F54F5EBA60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58650" y="2867026"/>
                  <a:ext cx="23813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5" name="Oval 33">
                  <a:extLst>
                    <a:ext uri="{FF2B5EF4-FFF2-40B4-BE49-F238E27FC236}">
                      <a16:creationId xmlns:a16="http://schemas.microsoft.com/office/drawing/2014/main" id="{769040E6-5177-430A-AAF2-4123843D8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09450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6" name="Oval 34">
                  <a:extLst>
                    <a:ext uri="{FF2B5EF4-FFF2-40B4-BE49-F238E27FC236}">
                      <a16:creationId xmlns:a16="http://schemas.microsoft.com/office/drawing/2014/main" id="{0C11C3FE-E202-47D6-B899-4182D4DF17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158663" y="2867026"/>
                  <a:ext cx="20638" cy="22225"/>
                </a:xfrm>
                <a:prstGeom prst="ellipse">
                  <a:avLst/>
                </a:prstGeom>
                <a:solidFill>
                  <a:srgbClr val="414142"/>
                </a:solidFill>
                <a:ln w="12700">
                  <a:solidFill>
                    <a:srgbClr val="0078D7"/>
                  </a:solidFill>
                  <a:round/>
                  <a:headEnd/>
                  <a:tailEnd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  <p:sp>
              <p:nvSpPr>
                <p:cNvPr id="167" name="Line 35">
                  <a:extLst>
                    <a:ext uri="{FF2B5EF4-FFF2-40B4-BE49-F238E27FC236}">
                      <a16:creationId xmlns:a16="http://schemas.microsoft.com/office/drawing/2014/main" id="{BD846A18-BA87-4C53-9D09-ACF15DD6FD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757025" y="2992438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rgbClr val="0078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 kern="0">
                    <a:solidFill>
                      <a:srgbClr val="0078D7"/>
                    </a:solidFill>
                    <a:latin typeface="Segoe UI Semilight"/>
                  </a:endParaRPr>
                </a:p>
              </p:txBody>
            </p:sp>
          </p:grpSp>
          <p:sp>
            <p:nvSpPr>
              <p:cNvPr id="156" name="Rectangle: Rounded Corners 155">
                <a:extLst>
                  <a:ext uri="{FF2B5EF4-FFF2-40B4-BE49-F238E27FC236}">
                    <a16:creationId xmlns:a16="http://schemas.microsoft.com/office/drawing/2014/main" id="{1BE2C199-851D-4C43-8876-6618148280C4}"/>
                  </a:ext>
                </a:extLst>
              </p:cNvPr>
              <p:cNvSpPr/>
              <p:nvPr/>
            </p:nvSpPr>
            <p:spPr bwMode="auto">
              <a:xfrm>
                <a:off x="9321855" y="2446794"/>
                <a:ext cx="1922356" cy="582054"/>
              </a:xfrm>
              <a:prstGeom prst="roundRect">
                <a:avLst>
                  <a:gd name="adj" fmla="val 703"/>
                </a:avLst>
              </a:prstGeom>
              <a:solidFill>
                <a:srgbClr val="F2F6FC"/>
              </a:solidFill>
              <a:ln w="12700" cap="flat" cmpd="sng" algn="ctr">
                <a:solidFill>
                  <a:srgbClr val="0078D7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8557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735" kern="0">
                    <a:solidFill>
                      <a:srgbClr val="0078D7"/>
                    </a:solidFill>
                    <a:latin typeface="Segoe UI Semilight"/>
                    <a:cs typeface="Segoe UI" pitchFamily="34" charset="0"/>
                  </a:rPr>
                  <a:t>Services</a:t>
                </a:r>
              </a:p>
            </p:txBody>
          </p: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525D342C-4B74-4609-AAE5-4CB978DAFB7E}"/>
                  </a:ext>
                </a:extLst>
              </p:cNvPr>
              <p:cNvGrpSpPr/>
              <p:nvPr/>
            </p:nvGrpSpPr>
            <p:grpSpPr>
              <a:xfrm>
                <a:off x="9446944" y="2627805"/>
                <a:ext cx="241939" cy="244454"/>
                <a:chOff x="882651" y="200026"/>
                <a:chExt cx="763587" cy="771525"/>
              </a:xfrm>
            </p:grpSpPr>
            <p:sp>
              <p:nvSpPr>
                <p:cNvPr id="158" name="Freeform 5">
                  <a:extLst>
                    <a:ext uri="{FF2B5EF4-FFF2-40B4-BE49-F238E27FC236}">
                      <a16:creationId xmlns:a16="http://schemas.microsoft.com/office/drawing/2014/main" id="{62EF8EC8-6E95-4C2E-A079-EF88FE779F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2538" y="200026"/>
                  <a:ext cx="393700" cy="354013"/>
                </a:xfrm>
                <a:custGeom>
                  <a:avLst/>
                  <a:gdLst>
                    <a:gd name="T0" fmla="*/ 139 w 139"/>
                    <a:gd name="T1" fmla="*/ 0 h 125"/>
                    <a:gd name="T2" fmla="*/ 0 w 139"/>
                    <a:gd name="T3" fmla="*/ 21 h 125"/>
                    <a:gd name="T4" fmla="*/ 0 w 139"/>
                    <a:gd name="T5" fmla="*/ 125 h 125"/>
                    <a:gd name="T6" fmla="*/ 139 w 139"/>
                    <a:gd name="T7" fmla="*/ 124 h 125"/>
                    <a:gd name="T8" fmla="*/ 139 w 139"/>
                    <a:gd name="T9" fmla="*/ 0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9" h="125">
                      <a:moveTo>
                        <a:pt x="139" y="0"/>
                      </a:moveTo>
                      <a:cubicBezTo>
                        <a:pt x="93" y="7"/>
                        <a:pt x="46" y="14"/>
                        <a:pt x="0" y="21"/>
                      </a:cubicBezTo>
                      <a:cubicBezTo>
                        <a:pt x="0" y="55"/>
                        <a:pt x="0" y="90"/>
                        <a:pt x="0" y="125"/>
                      </a:cubicBezTo>
                      <a:cubicBezTo>
                        <a:pt x="46" y="124"/>
                        <a:pt x="93" y="124"/>
                        <a:pt x="139" y="124"/>
                      </a:cubicBezTo>
                      <a:cubicBezTo>
                        <a:pt x="139" y="82"/>
                        <a:pt x="139" y="41"/>
                        <a:pt x="139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59" name="Freeform 6">
                  <a:extLst>
                    <a:ext uri="{FF2B5EF4-FFF2-40B4-BE49-F238E27FC236}">
                      <a16:creationId xmlns:a16="http://schemas.microsoft.com/office/drawing/2014/main" id="{DC811052-E0A6-4818-9CF2-C22E61E4DF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265113"/>
                  <a:ext cx="296863" cy="288925"/>
                </a:xfrm>
                <a:custGeom>
                  <a:avLst/>
                  <a:gdLst>
                    <a:gd name="T0" fmla="*/ 105 w 105"/>
                    <a:gd name="T1" fmla="*/ 0 h 102"/>
                    <a:gd name="T2" fmla="*/ 0 w 105"/>
                    <a:gd name="T3" fmla="*/ 14 h 102"/>
                    <a:gd name="T4" fmla="*/ 0 w 105"/>
                    <a:gd name="T5" fmla="*/ 102 h 102"/>
                    <a:gd name="T6" fmla="*/ 8 w 105"/>
                    <a:gd name="T7" fmla="*/ 102 h 102"/>
                    <a:gd name="T8" fmla="*/ 103 w 105"/>
                    <a:gd name="T9" fmla="*/ 102 h 102"/>
                    <a:gd name="T10" fmla="*/ 105 w 105"/>
                    <a:gd name="T11" fmla="*/ 102 h 102"/>
                    <a:gd name="T12" fmla="*/ 105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5" y="0"/>
                      </a:moveTo>
                      <a:cubicBezTo>
                        <a:pt x="70" y="4"/>
                        <a:pt x="35" y="9"/>
                        <a:pt x="0" y="14"/>
                      </a:cubicBezTo>
                      <a:cubicBezTo>
                        <a:pt x="0" y="102"/>
                        <a:pt x="0" y="102"/>
                        <a:pt x="0" y="102"/>
                      </a:cubicBezTo>
                      <a:cubicBezTo>
                        <a:pt x="2" y="102"/>
                        <a:pt x="5" y="102"/>
                        <a:pt x="8" y="102"/>
                      </a:cubicBezTo>
                      <a:cubicBezTo>
                        <a:pt x="39" y="102"/>
                        <a:pt x="71" y="102"/>
                        <a:pt x="103" y="102"/>
                      </a:cubicBezTo>
                      <a:cubicBezTo>
                        <a:pt x="103" y="102"/>
                        <a:pt x="104" y="102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60" name="Freeform 7">
                  <a:extLst>
                    <a:ext uri="{FF2B5EF4-FFF2-40B4-BE49-F238E27FC236}">
                      <a16:creationId xmlns:a16="http://schemas.microsoft.com/office/drawing/2014/main" id="{AA335B18-CB2E-4FB7-BC2C-81FCF4CBCC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2651" y="620713"/>
                  <a:ext cx="296863" cy="288925"/>
                </a:xfrm>
                <a:custGeom>
                  <a:avLst/>
                  <a:gdLst>
                    <a:gd name="T0" fmla="*/ 10 w 105"/>
                    <a:gd name="T1" fmla="*/ 0 h 102"/>
                    <a:gd name="T2" fmla="*/ 0 w 105"/>
                    <a:gd name="T3" fmla="*/ 0 h 102"/>
                    <a:gd name="T4" fmla="*/ 0 w 105"/>
                    <a:gd name="T5" fmla="*/ 88 h 102"/>
                    <a:gd name="T6" fmla="*/ 105 w 105"/>
                    <a:gd name="T7" fmla="*/ 102 h 102"/>
                    <a:gd name="T8" fmla="*/ 105 w 105"/>
                    <a:gd name="T9" fmla="*/ 0 h 102"/>
                    <a:gd name="T10" fmla="*/ 100 w 105"/>
                    <a:gd name="T11" fmla="*/ 0 h 102"/>
                    <a:gd name="T12" fmla="*/ 10 w 105"/>
                    <a:gd name="T13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5" h="102">
                      <a:moveTo>
                        <a:pt x="10" y="0"/>
                      </a:moveTo>
                      <a:cubicBezTo>
                        <a:pt x="7" y="0"/>
                        <a:pt x="3" y="0"/>
                        <a:pt x="0" y="0"/>
                      </a:cubicBezTo>
                      <a:cubicBezTo>
                        <a:pt x="0" y="88"/>
                        <a:pt x="0" y="88"/>
                        <a:pt x="0" y="88"/>
                      </a:cubicBezTo>
                      <a:cubicBezTo>
                        <a:pt x="35" y="93"/>
                        <a:pt x="70" y="97"/>
                        <a:pt x="105" y="102"/>
                      </a:cubicBezTo>
                      <a:cubicBezTo>
                        <a:pt x="105" y="68"/>
                        <a:pt x="105" y="34"/>
                        <a:pt x="105" y="0"/>
                      </a:cubicBezTo>
                      <a:cubicBezTo>
                        <a:pt x="103" y="0"/>
                        <a:pt x="102" y="0"/>
                        <a:pt x="100" y="0"/>
                      </a:cubicBezTo>
                      <a:cubicBezTo>
                        <a:pt x="70" y="0"/>
                        <a:pt x="40" y="0"/>
                        <a:pt x="1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  <p:sp>
              <p:nvSpPr>
                <p:cNvPr id="161" name="Freeform 8">
                  <a:extLst>
                    <a:ext uri="{FF2B5EF4-FFF2-40B4-BE49-F238E27FC236}">
                      <a16:creationId xmlns:a16="http://schemas.microsoft.com/office/drawing/2014/main" id="{25631EC0-36EE-4668-BF53-80775BF935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9363" y="623888"/>
                  <a:ext cx="396875" cy="347663"/>
                </a:xfrm>
                <a:custGeom>
                  <a:avLst/>
                  <a:gdLst>
                    <a:gd name="T0" fmla="*/ 140 w 140"/>
                    <a:gd name="T1" fmla="*/ 0 h 123"/>
                    <a:gd name="T2" fmla="*/ 0 w 140"/>
                    <a:gd name="T3" fmla="*/ 0 h 123"/>
                    <a:gd name="T4" fmla="*/ 1 w 140"/>
                    <a:gd name="T5" fmla="*/ 103 h 123"/>
                    <a:gd name="T6" fmla="*/ 140 w 140"/>
                    <a:gd name="T7" fmla="*/ 123 h 123"/>
                    <a:gd name="T8" fmla="*/ 140 w 140"/>
                    <a:gd name="T9" fmla="*/ 0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0" h="123">
                      <a:moveTo>
                        <a:pt x="140" y="0"/>
                      </a:moveTo>
                      <a:cubicBezTo>
                        <a:pt x="94" y="0"/>
                        <a:pt x="47" y="0"/>
                        <a:pt x="0" y="0"/>
                      </a:cubicBezTo>
                      <a:cubicBezTo>
                        <a:pt x="0" y="34"/>
                        <a:pt x="0" y="69"/>
                        <a:pt x="1" y="103"/>
                      </a:cubicBezTo>
                      <a:cubicBezTo>
                        <a:pt x="47" y="109"/>
                        <a:pt x="94" y="116"/>
                        <a:pt x="140" y="123"/>
                      </a:cubicBezTo>
                      <a:cubicBezTo>
                        <a:pt x="140" y="82"/>
                        <a:pt x="140" y="41"/>
                        <a:pt x="140" y="0"/>
                      </a:cubicBezTo>
                      <a:close/>
                    </a:path>
                  </a:pathLst>
                </a:custGeom>
                <a:noFill/>
                <a:ln w="12700" cap="rnd">
                  <a:solidFill>
                    <a:schemeClr val="accent1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800">
                    <a:defRPr/>
                  </a:pPr>
                  <a:endParaRPr lang="en-US" sz="1324">
                    <a:solidFill>
                      <a:srgbClr val="0078D4"/>
                    </a:solidFill>
                    <a:latin typeface="Segoe UI"/>
                  </a:endParaRPr>
                </a:p>
              </p:txBody>
            </p:sp>
          </p:grpSp>
        </p:grpSp>
        <p:sp>
          <p:nvSpPr>
            <p:cNvPr id="147" name="Freeform 879">
              <a:extLst>
                <a:ext uri="{FF2B5EF4-FFF2-40B4-BE49-F238E27FC236}">
                  <a16:creationId xmlns:a16="http://schemas.microsoft.com/office/drawing/2014/main" id="{226AE220-B143-4B96-8E21-3727452DF103}"/>
                </a:ext>
              </a:extLst>
            </p:cNvPr>
            <p:cNvSpPr/>
            <p:nvPr/>
          </p:nvSpPr>
          <p:spPr bwMode="auto">
            <a:xfrm>
              <a:off x="3852076" y="3077372"/>
              <a:ext cx="342021" cy="273650"/>
            </a:xfrm>
            <a:custGeom>
              <a:avLst/>
              <a:gdLst>
                <a:gd name="connsiteX0" fmla="*/ 1236398 w 1818967"/>
                <a:gd name="connsiteY0" fmla="*/ 749265 h 1455351"/>
                <a:gd name="connsiteX1" fmla="*/ 1111656 w 1818967"/>
                <a:gd name="connsiteY1" fmla="*/ 873790 h 1455351"/>
                <a:gd name="connsiteX2" fmla="*/ 1236398 w 1818967"/>
                <a:gd name="connsiteY2" fmla="*/ 998317 h 1455351"/>
                <a:gd name="connsiteX3" fmla="*/ 1361140 w 1818967"/>
                <a:gd name="connsiteY3" fmla="*/ 873790 h 1455351"/>
                <a:gd name="connsiteX4" fmla="*/ 1236398 w 1818967"/>
                <a:gd name="connsiteY4" fmla="*/ 749265 h 1455351"/>
                <a:gd name="connsiteX5" fmla="*/ 1236398 w 1818967"/>
                <a:gd name="connsiteY5" fmla="*/ 624739 h 1455351"/>
                <a:gd name="connsiteX6" fmla="*/ 1485881 w 1818967"/>
                <a:gd name="connsiteY6" fmla="*/ 873790 h 1455351"/>
                <a:gd name="connsiteX7" fmla="*/ 1236398 w 1818967"/>
                <a:gd name="connsiteY7" fmla="*/ 1122843 h 1455351"/>
                <a:gd name="connsiteX8" fmla="*/ 986913 w 1818967"/>
                <a:gd name="connsiteY8" fmla="*/ 873790 h 1455351"/>
                <a:gd name="connsiteX9" fmla="*/ 1236398 w 1818967"/>
                <a:gd name="connsiteY9" fmla="*/ 624739 h 1455351"/>
                <a:gd name="connsiteX10" fmla="*/ 1236398 w 1818967"/>
                <a:gd name="connsiteY10" fmla="*/ 526737 h 1455351"/>
                <a:gd name="connsiteX11" fmla="*/ 888744 w 1818967"/>
                <a:gd name="connsiteY11" fmla="*/ 873790 h 1455351"/>
                <a:gd name="connsiteX12" fmla="*/ 1236398 w 1818967"/>
                <a:gd name="connsiteY12" fmla="*/ 1220843 h 1455351"/>
                <a:gd name="connsiteX13" fmla="*/ 1584052 w 1818967"/>
                <a:gd name="connsiteY13" fmla="*/ 873790 h 1455351"/>
                <a:gd name="connsiteX14" fmla="*/ 1236398 w 1818967"/>
                <a:gd name="connsiteY14" fmla="*/ 526737 h 1455351"/>
                <a:gd name="connsiteX15" fmla="*/ 379147 w 1818967"/>
                <a:gd name="connsiteY15" fmla="*/ 297447 h 1455351"/>
                <a:gd name="connsiteX16" fmla="*/ 297963 w 1818967"/>
                <a:gd name="connsiteY16" fmla="*/ 378490 h 1455351"/>
                <a:gd name="connsiteX17" fmla="*/ 379147 w 1818967"/>
                <a:gd name="connsiteY17" fmla="*/ 459534 h 1455351"/>
                <a:gd name="connsiteX18" fmla="*/ 460331 w 1818967"/>
                <a:gd name="connsiteY18" fmla="*/ 378490 h 1455351"/>
                <a:gd name="connsiteX19" fmla="*/ 379147 w 1818967"/>
                <a:gd name="connsiteY19" fmla="*/ 297447 h 1455351"/>
                <a:gd name="connsiteX20" fmla="*/ 1236398 w 1818967"/>
                <a:gd name="connsiteY20" fmla="*/ 292229 h 1455351"/>
                <a:gd name="connsiteX21" fmla="*/ 1320190 w 1818967"/>
                <a:gd name="connsiteY21" fmla="*/ 298861 h 1455351"/>
                <a:gd name="connsiteX22" fmla="*/ 1572781 w 1818967"/>
                <a:gd name="connsiteY22" fmla="*/ 431325 h 1455351"/>
                <a:gd name="connsiteX23" fmla="*/ 1589861 w 1818967"/>
                <a:gd name="connsiteY23" fmla="*/ 412877 h 1455351"/>
                <a:gd name="connsiteX24" fmla="*/ 1701326 w 1818967"/>
                <a:gd name="connsiteY24" fmla="*/ 524406 h 1455351"/>
                <a:gd name="connsiteX25" fmla="*/ 1814113 w 1818967"/>
                <a:gd name="connsiteY25" fmla="*/ 802251 h 1455351"/>
                <a:gd name="connsiteX26" fmla="*/ 1818967 w 1818967"/>
                <a:gd name="connsiteY26" fmla="*/ 873790 h 1455351"/>
                <a:gd name="connsiteX27" fmla="*/ 1813930 w 1818967"/>
                <a:gd name="connsiteY27" fmla="*/ 945892 h 1455351"/>
                <a:gd name="connsiteX28" fmla="*/ 1802677 w 1818967"/>
                <a:gd name="connsiteY28" fmla="*/ 950133 h 1455351"/>
                <a:gd name="connsiteX29" fmla="*/ 1802459 w 1818967"/>
                <a:gd name="connsiteY29" fmla="*/ 950082 h 1455351"/>
                <a:gd name="connsiteX30" fmla="*/ 1700807 w 1818967"/>
                <a:gd name="connsiteY30" fmla="*/ 1223162 h 1455351"/>
                <a:gd name="connsiteX31" fmla="*/ 1591066 w 1818967"/>
                <a:gd name="connsiteY31" fmla="*/ 1334420 h 1455351"/>
                <a:gd name="connsiteX32" fmla="*/ 1319672 w 1818967"/>
                <a:gd name="connsiteY32" fmla="*/ 1448738 h 1455351"/>
                <a:gd name="connsiteX33" fmla="*/ 1236398 w 1818967"/>
                <a:gd name="connsiteY33" fmla="*/ 1455351 h 1455351"/>
                <a:gd name="connsiteX34" fmla="*/ 1154750 w 1818967"/>
                <a:gd name="connsiteY34" fmla="*/ 1449111 h 1455351"/>
                <a:gd name="connsiteX35" fmla="*/ 881315 w 1818967"/>
                <a:gd name="connsiteY35" fmla="*/ 1333475 h 1455351"/>
                <a:gd name="connsiteX36" fmla="*/ 770921 w 1818967"/>
                <a:gd name="connsiteY36" fmla="*/ 1222444 h 1455351"/>
                <a:gd name="connsiteX37" fmla="*/ 659333 w 1818967"/>
                <a:gd name="connsiteY37" fmla="*/ 949586 h 1455351"/>
                <a:gd name="connsiteX38" fmla="*/ 653827 w 1818967"/>
                <a:gd name="connsiteY38" fmla="*/ 873790 h 1455351"/>
                <a:gd name="connsiteX39" fmla="*/ 658950 w 1818967"/>
                <a:gd name="connsiteY39" fmla="*/ 798937 h 1455351"/>
                <a:gd name="connsiteX40" fmla="*/ 778466 w 1818967"/>
                <a:gd name="connsiteY40" fmla="*/ 536259 h 1455351"/>
                <a:gd name="connsiteX41" fmla="*/ 768790 w 1818967"/>
                <a:gd name="connsiteY41" fmla="*/ 528593 h 1455351"/>
                <a:gd name="connsiteX42" fmla="*/ 876529 w 1818967"/>
                <a:gd name="connsiteY42" fmla="*/ 417043 h 1455351"/>
                <a:gd name="connsiteX43" fmla="*/ 1153132 w 1818967"/>
                <a:gd name="connsiteY43" fmla="*/ 302412 h 1455351"/>
                <a:gd name="connsiteX44" fmla="*/ 1152445 w 1818967"/>
                <a:gd name="connsiteY44" fmla="*/ 298947 h 1455351"/>
                <a:gd name="connsiteX45" fmla="*/ 1236398 w 1818967"/>
                <a:gd name="connsiteY45" fmla="*/ 292229 h 1455351"/>
                <a:gd name="connsiteX46" fmla="*/ 379147 w 1818967"/>
                <a:gd name="connsiteY46" fmla="*/ 216403 h 1455351"/>
                <a:gd name="connsiteX47" fmla="*/ 541515 w 1818967"/>
                <a:gd name="connsiteY47" fmla="*/ 378490 h 1455351"/>
                <a:gd name="connsiteX48" fmla="*/ 379147 w 1818967"/>
                <a:gd name="connsiteY48" fmla="*/ 540578 h 1455351"/>
                <a:gd name="connsiteX49" fmla="*/ 216778 w 1818967"/>
                <a:gd name="connsiteY49" fmla="*/ 378490 h 1455351"/>
                <a:gd name="connsiteX50" fmla="*/ 379147 w 1818967"/>
                <a:gd name="connsiteY50" fmla="*/ 216403 h 1455351"/>
                <a:gd name="connsiteX51" fmla="*/ 379147 w 1818967"/>
                <a:gd name="connsiteY51" fmla="*/ 152622 h 1455351"/>
                <a:gd name="connsiteX52" fmla="*/ 152888 w 1818967"/>
                <a:gd name="connsiteY52" fmla="*/ 378490 h 1455351"/>
                <a:gd name="connsiteX53" fmla="*/ 379147 w 1818967"/>
                <a:gd name="connsiteY53" fmla="*/ 604358 h 1455351"/>
                <a:gd name="connsiteX54" fmla="*/ 605406 w 1818967"/>
                <a:gd name="connsiteY54" fmla="*/ 378490 h 1455351"/>
                <a:gd name="connsiteX55" fmla="*/ 379147 w 1818967"/>
                <a:gd name="connsiteY55" fmla="*/ 152622 h 1455351"/>
                <a:gd name="connsiteX56" fmla="*/ 379147 w 1818967"/>
                <a:gd name="connsiteY56" fmla="*/ 0 h 1455351"/>
                <a:gd name="connsiteX57" fmla="*/ 433680 w 1818967"/>
                <a:gd name="connsiteY57" fmla="*/ 4316 h 1455351"/>
                <a:gd name="connsiteX58" fmla="*/ 598071 w 1818967"/>
                <a:gd name="connsiteY58" fmla="*/ 90526 h 1455351"/>
                <a:gd name="connsiteX59" fmla="*/ 609187 w 1818967"/>
                <a:gd name="connsiteY59" fmla="*/ 78520 h 1455351"/>
                <a:gd name="connsiteX60" fmla="*/ 681730 w 1818967"/>
                <a:gd name="connsiteY60" fmla="*/ 151105 h 1455351"/>
                <a:gd name="connsiteX61" fmla="*/ 755134 w 1818967"/>
                <a:gd name="connsiteY61" fmla="*/ 331931 h 1455351"/>
                <a:gd name="connsiteX62" fmla="*/ 758293 w 1818967"/>
                <a:gd name="connsiteY62" fmla="*/ 378490 h 1455351"/>
                <a:gd name="connsiteX63" fmla="*/ 755015 w 1818967"/>
                <a:gd name="connsiteY63" fmla="*/ 425415 h 1455351"/>
                <a:gd name="connsiteX64" fmla="*/ 747691 w 1818967"/>
                <a:gd name="connsiteY64" fmla="*/ 428175 h 1455351"/>
                <a:gd name="connsiteX65" fmla="*/ 747549 w 1818967"/>
                <a:gd name="connsiteY65" fmla="*/ 428142 h 1455351"/>
                <a:gd name="connsiteX66" fmla="*/ 681392 w 1818967"/>
                <a:gd name="connsiteY66" fmla="*/ 605867 h 1455351"/>
                <a:gd name="connsiteX67" fmla="*/ 609971 w 1818967"/>
                <a:gd name="connsiteY67" fmla="*/ 678276 h 1455351"/>
                <a:gd name="connsiteX68" fmla="*/ 433343 w 1818967"/>
                <a:gd name="connsiteY68" fmla="*/ 752676 h 1455351"/>
                <a:gd name="connsiteX69" fmla="*/ 379147 w 1818967"/>
                <a:gd name="connsiteY69" fmla="*/ 756980 h 1455351"/>
                <a:gd name="connsiteX70" fmla="*/ 326009 w 1818967"/>
                <a:gd name="connsiteY70" fmla="*/ 752919 h 1455351"/>
                <a:gd name="connsiteX71" fmla="*/ 148053 w 1818967"/>
                <a:gd name="connsiteY71" fmla="*/ 677661 h 1455351"/>
                <a:gd name="connsiteX72" fmla="*/ 76207 w 1818967"/>
                <a:gd name="connsiteY72" fmla="*/ 605400 h 1455351"/>
                <a:gd name="connsiteX73" fmla="*/ 3583 w 1818967"/>
                <a:gd name="connsiteY73" fmla="*/ 427819 h 1455351"/>
                <a:gd name="connsiteX74" fmla="*/ 0 w 1818967"/>
                <a:gd name="connsiteY74" fmla="*/ 378490 h 1455351"/>
                <a:gd name="connsiteX75" fmla="*/ 3334 w 1818967"/>
                <a:gd name="connsiteY75" fmla="*/ 329774 h 1455351"/>
                <a:gd name="connsiteX76" fmla="*/ 81117 w 1818967"/>
                <a:gd name="connsiteY76" fmla="*/ 158819 h 1455351"/>
                <a:gd name="connsiteX77" fmla="*/ 74820 w 1818967"/>
                <a:gd name="connsiteY77" fmla="*/ 153830 h 1455351"/>
                <a:gd name="connsiteX78" fmla="*/ 144938 w 1818967"/>
                <a:gd name="connsiteY78" fmla="*/ 81231 h 1455351"/>
                <a:gd name="connsiteX79" fmla="*/ 324956 w 1818967"/>
                <a:gd name="connsiteY79" fmla="*/ 6627 h 1455351"/>
                <a:gd name="connsiteX80" fmla="*/ 324509 w 1818967"/>
                <a:gd name="connsiteY80" fmla="*/ 4372 h 1455351"/>
                <a:gd name="connsiteX81" fmla="*/ 379147 w 1818967"/>
                <a:gd name="connsiteY81" fmla="*/ 0 h 145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1818967" h="1455351">
                  <a:moveTo>
                    <a:pt x="1236398" y="749265"/>
                  </a:moveTo>
                  <a:cubicBezTo>
                    <a:pt x="1167505" y="749265"/>
                    <a:pt x="1111656" y="805017"/>
                    <a:pt x="1111656" y="873790"/>
                  </a:cubicBezTo>
                  <a:cubicBezTo>
                    <a:pt x="1111656" y="942565"/>
                    <a:pt x="1167505" y="998317"/>
                    <a:pt x="1236398" y="998317"/>
                  </a:cubicBezTo>
                  <a:cubicBezTo>
                    <a:pt x="1305291" y="998317"/>
                    <a:pt x="1361140" y="942565"/>
                    <a:pt x="1361140" y="873790"/>
                  </a:cubicBezTo>
                  <a:cubicBezTo>
                    <a:pt x="1361140" y="805017"/>
                    <a:pt x="1305291" y="749265"/>
                    <a:pt x="1236398" y="749265"/>
                  </a:cubicBezTo>
                  <a:close/>
                  <a:moveTo>
                    <a:pt x="1236398" y="624739"/>
                  </a:moveTo>
                  <a:cubicBezTo>
                    <a:pt x="1374183" y="624739"/>
                    <a:pt x="1485881" y="736243"/>
                    <a:pt x="1485881" y="873790"/>
                  </a:cubicBezTo>
                  <a:cubicBezTo>
                    <a:pt x="1485881" y="1011339"/>
                    <a:pt x="1374183" y="1122843"/>
                    <a:pt x="1236398" y="1122843"/>
                  </a:cubicBezTo>
                  <a:cubicBezTo>
                    <a:pt x="1098611" y="1122843"/>
                    <a:pt x="986913" y="1011339"/>
                    <a:pt x="986913" y="873790"/>
                  </a:cubicBezTo>
                  <a:cubicBezTo>
                    <a:pt x="986913" y="736243"/>
                    <a:pt x="1098611" y="624739"/>
                    <a:pt x="1236398" y="624739"/>
                  </a:cubicBezTo>
                  <a:close/>
                  <a:moveTo>
                    <a:pt x="1236398" y="526737"/>
                  </a:moveTo>
                  <a:cubicBezTo>
                    <a:pt x="1044393" y="526737"/>
                    <a:pt x="888744" y="682119"/>
                    <a:pt x="888744" y="873790"/>
                  </a:cubicBezTo>
                  <a:cubicBezTo>
                    <a:pt x="888744" y="1065463"/>
                    <a:pt x="1044393" y="1220843"/>
                    <a:pt x="1236398" y="1220843"/>
                  </a:cubicBezTo>
                  <a:cubicBezTo>
                    <a:pt x="1428401" y="1220843"/>
                    <a:pt x="1584052" y="1065463"/>
                    <a:pt x="1584052" y="873790"/>
                  </a:cubicBezTo>
                  <a:cubicBezTo>
                    <a:pt x="1584052" y="682119"/>
                    <a:pt x="1428401" y="526737"/>
                    <a:pt x="1236398" y="526737"/>
                  </a:cubicBezTo>
                  <a:close/>
                  <a:moveTo>
                    <a:pt x="379147" y="297447"/>
                  </a:moveTo>
                  <a:cubicBezTo>
                    <a:pt x="334310" y="297447"/>
                    <a:pt x="297963" y="333731"/>
                    <a:pt x="297963" y="378490"/>
                  </a:cubicBezTo>
                  <a:cubicBezTo>
                    <a:pt x="297963" y="423250"/>
                    <a:pt x="334310" y="459534"/>
                    <a:pt x="379147" y="459534"/>
                  </a:cubicBezTo>
                  <a:cubicBezTo>
                    <a:pt x="423984" y="459534"/>
                    <a:pt x="460331" y="423250"/>
                    <a:pt x="460331" y="378490"/>
                  </a:cubicBezTo>
                  <a:cubicBezTo>
                    <a:pt x="460331" y="333731"/>
                    <a:pt x="423984" y="297447"/>
                    <a:pt x="379147" y="297447"/>
                  </a:cubicBezTo>
                  <a:close/>
                  <a:moveTo>
                    <a:pt x="1236398" y="292229"/>
                  </a:moveTo>
                  <a:cubicBezTo>
                    <a:pt x="1264884" y="292229"/>
                    <a:pt x="1292892" y="294271"/>
                    <a:pt x="1320190" y="298861"/>
                  </a:cubicBezTo>
                  <a:cubicBezTo>
                    <a:pt x="1349421" y="498144"/>
                    <a:pt x="1549349" y="456307"/>
                    <a:pt x="1572781" y="431325"/>
                  </a:cubicBezTo>
                  <a:lnTo>
                    <a:pt x="1589861" y="412877"/>
                  </a:lnTo>
                  <a:cubicBezTo>
                    <a:pt x="1632296" y="444346"/>
                    <a:pt x="1669643" y="482126"/>
                    <a:pt x="1701326" y="524406"/>
                  </a:cubicBezTo>
                  <a:cubicBezTo>
                    <a:pt x="1581158" y="716210"/>
                    <a:pt x="1776255" y="807120"/>
                    <a:pt x="1814113" y="802251"/>
                  </a:cubicBezTo>
                  <a:cubicBezTo>
                    <a:pt x="1817481" y="825655"/>
                    <a:pt x="1818967" y="849550"/>
                    <a:pt x="1818967" y="873790"/>
                  </a:cubicBezTo>
                  <a:cubicBezTo>
                    <a:pt x="1818967" y="898233"/>
                    <a:pt x="1817458" y="922323"/>
                    <a:pt x="1813930" y="945892"/>
                  </a:cubicBezTo>
                  <a:cubicBezTo>
                    <a:pt x="1809726" y="947058"/>
                    <a:pt x="1805957" y="948487"/>
                    <a:pt x="1802677" y="950133"/>
                  </a:cubicBezTo>
                  <a:lnTo>
                    <a:pt x="1802459" y="950082"/>
                  </a:lnTo>
                  <a:cubicBezTo>
                    <a:pt x="1613163" y="1014986"/>
                    <a:pt x="1663730" y="1172493"/>
                    <a:pt x="1700807" y="1223162"/>
                  </a:cubicBezTo>
                  <a:cubicBezTo>
                    <a:pt x="1669876" y="1265385"/>
                    <a:pt x="1632703" y="1302657"/>
                    <a:pt x="1591066" y="1334420"/>
                  </a:cubicBezTo>
                  <a:cubicBezTo>
                    <a:pt x="1407007" y="1224767"/>
                    <a:pt x="1317992" y="1406938"/>
                    <a:pt x="1319672" y="1448738"/>
                  </a:cubicBezTo>
                  <a:cubicBezTo>
                    <a:pt x="1292544" y="1453337"/>
                    <a:pt x="1264707" y="1455351"/>
                    <a:pt x="1236398" y="1455351"/>
                  </a:cubicBezTo>
                  <a:cubicBezTo>
                    <a:pt x="1208661" y="1455351"/>
                    <a:pt x="1181375" y="1453417"/>
                    <a:pt x="1154750" y="1449111"/>
                  </a:cubicBezTo>
                  <a:cubicBezTo>
                    <a:pt x="1101504" y="1243745"/>
                    <a:pt x="922056" y="1300255"/>
                    <a:pt x="881315" y="1333475"/>
                  </a:cubicBezTo>
                  <a:cubicBezTo>
                    <a:pt x="839300" y="1302078"/>
                    <a:pt x="802317" y="1264476"/>
                    <a:pt x="770921" y="1222444"/>
                  </a:cubicBezTo>
                  <a:cubicBezTo>
                    <a:pt x="881438" y="1040055"/>
                    <a:pt x="704679" y="950520"/>
                    <a:pt x="659333" y="949586"/>
                  </a:cubicBezTo>
                  <a:cubicBezTo>
                    <a:pt x="655499" y="924831"/>
                    <a:pt x="653827" y="899506"/>
                    <a:pt x="653827" y="873790"/>
                  </a:cubicBezTo>
                  <a:cubicBezTo>
                    <a:pt x="653827" y="848413"/>
                    <a:pt x="655456" y="823414"/>
                    <a:pt x="658950" y="798937"/>
                  </a:cubicBezTo>
                  <a:cubicBezTo>
                    <a:pt x="863178" y="757648"/>
                    <a:pt x="805460" y="557929"/>
                    <a:pt x="778466" y="536259"/>
                  </a:cubicBezTo>
                  <a:lnTo>
                    <a:pt x="768790" y="528593"/>
                  </a:lnTo>
                  <a:cubicBezTo>
                    <a:pt x="799105" y="486403"/>
                    <a:pt x="835600" y="449037"/>
                    <a:pt x="876529" y="417043"/>
                  </a:cubicBezTo>
                  <a:cubicBezTo>
                    <a:pt x="1069393" y="536133"/>
                    <a:pt x="1159816" y="337285"/>
                    <a:pt x="1153132" y="302412"/>
                  </a:cubicBezTo>
                  <a:lnTo>
                    <a:pt x="1152445" y="298947"/>
                  </a:lnTo>
                  <a:cubicBezTo>
                    <a:pt x="1179788" y="294279"/>
                    <a:pt x="1207852" y="292229"/>
                    <a:pt x="1236398" y="292229"/>
                  </a:cubicBezTo>
                  <a:close/>
                  <a:moveTo>
                    <a:pt x="379147" y="216403"/>
                  </a:moveTo>
                  <a:cubicBezTo>
                    <a:pt x="468820" y="216403"/>
                    <a:pt x="541515" y="288972"/>
                    <a:pt x="541515" y="378490"/>
                  </a:cubicBezTo>
                  <a:cubicBezTo>
                    <a:pt x="541515" y="468009"/>
                    <a:pt x="468820" y="540578"/>
                    <a:pt x="379147" y="540578"/>
                  </a:cubicBezTo>
                  <a:cubicBezTo>
                    <a:pt x="289473" y="540578"/>
                    <a:pt x="216778" y="468009"/>
                    <a:pt x="216778" y="378490"/>
                  </a:cubicBezTo>
                  <a:cubicBezTo>
                    <a:pt x="216778" y="288972"/>
                    <a:pt x="289473" y="216403"/>
                    <a:pt x="379147" y="216403"/>
                  </a:cubicBezTo>
                  <a:close/>
                  <a:moveTo>
                    <a:pt x="379147" y="152622"/>
                  </a:moveTo>
                  <a:cubicBezTo>
                    <a:pt x="254187" y="152622"/>
                    <a:pt x="152888" y="253747"/>
                    <a:pt x="152888" y="378490"/>
                  </a:cubicBezTo>
                  <a:cubicBezTo>
                    <a:pt x="152888" y="503234"/>
                    <a:pt x="254187" y="604358"/>
                    <a:pt x="379147" y="604358"/>
                  </a:cubicBezTo>
                  <a:cubicBezTo>
                    <a:pt x="504106" y="604358"/>
                    <a:pt x="605406" y="503234"/>
                    <a:pt x="605406" y="378490"/>
                  </a:cubicBezTo>
                  <a:cubicBezTo>
                    <a:pt x="605406" y="253747"/>
                    <a:pt x="504106" y="152622"/>
                    <a:pt x="379147" y="152622"/>
                  </a:cubicBezTo>
                  <a:close/>
                  <a:moveTo>
                    <a:pt x="379147" y="0"/>
                  </a:moveTo>
                  <a:cubicBezTo>
                    <a:pt x="397686" y="0"/>
                    <a:pt x="415914" y="1329"/>
                    <a:pt x="433680" y="4316"/>
                  </a:cubicBezTo>
                  <a:cubicBezTo>
                    <a:pt x="452704" y="134013"/>
                    <a:pt x="582821" y="106785"/>
                    <a:pt x="598071" y="90526"/>
                  </a:cubicBezTo>
                  <a:lnTo>
                    <a:pt x="609187" y="78520"/>
                  </a:lnTo>
                  <a:cubicBezTo>
                    <a:pt x="636804" y="99000"/>
                    <a:pt x="661110" y="123588"/>
                    <a:pt x="681730" y="151105"/>
                  </a:cubicBezTo>
                  <a:cubicBezTo>
                    <a:pt x="603523" y="275934"/>
                    <a:pt x="730495" y="335100"/>
                    <a:pt x="755134" y="331931"/>
                  </a:cubicBezTo>
                  <a:cubicBezTo>
                    <a:pt x="757326" y="347163"/>
                    <a:pt x="758293" y="362714"/>
                    <a:pt x="758293" y="378490"/>
                  </a:cubicBezTo>
                  <a:cubicBezTo>
                    <a:pt x="758293" y="394398"/>
                    <a:pt x="757311" y="410076"/>
                    <a:pt x="755015" y="425415"/>
                  </a:cubicBezTo>
                  <a:cubicBezTo>
                    <a:pt x="752279" y="426174"/>
                    <a:pt x="749826" y="427104"/>
                    <a:pt x="747691" y="428175"/>
                  </a:cubicBezTo>
                  <a:lnTo>
                    <a:pt x="747549" y="428142"/>
                  </a:lnTo>
                  <a:cubicBezTo>
                    <a:pt x="624352" y="470383"/>
                    <a:pt x="657262" y="572891"/>
                    <a:pt x="681392" y="605867"/>
                  </a:cubicBezTo>
                  <a:cubicBezTo>
                    <a:pt x="661262" y="633347"/>
                    <a:pt x="637069" y="657604"/>
                    <a:pt x="609971" y="678276"/>
                  </a:cubicBezTo>
                  <a:cubicBezTo>
                    <a:pt x="490182" y="606912"/>
                    <a:pt x="432250" y="725472"/>
                    <a:pt x="433343" y="752676"/>
                  </a:cubicBezTo>
                  <a:cubicBezTo>
                    <a:pt x="415688" y="755669"/>
                    <a:pt x="397571" y="756980"/>
                    <a:pt x="379147" y="756980"/>
                  </a:cubicBezTo>
                  <a:cubicBezTo>
                    <a:pt x="361095" y="756980"/>
                    <a:pt x="343337" y="755721"/>
                    <a:pt x="326009" y="752919"/>
                  </a:cubicBezTo>
                  <a:cubicBezTo>
                    <a:pt x="291356" y="619263"/>
                    <a:pt x="174568" y="656041"/>
                    <a:pt x="148053" y="677661"/>
                  </a:cubicBezTo>
                  <a:cubicBezTo>
                    <a:pt x="120709" y="657227"/>
                    <a:pt x="96640" y="632755"/>
                    <a:pt x="76207" y="605400"/>
                  </a:cubicBezTo>
                  <a:cubicBezTo>
                    <a:pt x="148133" y="486698"/>
                    <a:pt x="33095" y="428427"/>
                    <a:pt x="3583" y="427819"/>
                  </a:cubicBezTo>
                  <a:cubicBezTo>
                    <a:pt x="1088" y="411708"/>
                    <a:pt x="0" y="395226"/>
                    <a:pt x="0" y="378490"/>
                  </a:cubicBezTo>
                  <a:cubicBezTo>
                    <a:pt x="0" y="361974"/>
                    <a:pt x="1060" y="345704"/>
                    <a:pt x="3334" y="329774"/>
                  </a:cubicBezTo>
                  <a:cubicBezTo>
                    <a:pt x="136249" y="302903"/>
                    <a:pt x="98685" y="172922"/>
                    <a:pt x="81117" y="158819"/>
                  </a:cubicBezTo>
                  <a:lnTo>
                    <a:pt x="74820" y="153830"/>
                  </a:lnTo>
                  <a:cubicBezTo>
                    <a:pt x="94549" y="126372"/>
                    <a:pt x="118301" y="102053"/>
                    <a:pt x="144938" y="81231"/>
                  </a:cubicBezTo>
                  <a:cubicBezTo>
                    <a:pt x="270457" y="158737"/>
                    <a:pt x="329306" y="29323"/>
                    <a:pt x="324956" y="6627"/>
                  </a:cubicBezTo>
                  <a:lnTo>
                    <a:pt x="324509" y="4372"/>
                  </a:lnTo>
                  <a:cubicBezTo>
                    <a:pt x="342304" y="1334"/>
                    <a:pt x="360569" y="0"/>
                    <a:pt x="37914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solidFill>
                <a:srgbClr val="2F90DE"/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68562" tIns="34281" rIns="34281" bIns="68562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3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45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27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09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090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72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54" algn="l" defTabSz="914363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36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err="1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99" name="Rectangle: Rounded Corners 298">
            <a:extLst>
              <a:ext uri="{FF2B5EF4-FFF2-40B4-BE49-F238E27FC236}">
                <a16:creationId xmlns:a16="http://schemas.microsoft.com/office/drawing/2014/main" id="{C59C2386-B00C-4CA2-94C8-2796A72C281E}"/>
              </a:ext>
            </a:extLst>
          </p:cNvPr>
          <p:cNvSpPr/>
          <p:nvPr/>
        </p:nvSpPr>
        <p:spPr bwMode="auto">
          <a:xfrm>
            <a:off x="4419099" y="1876141"/>
            <a:ext cx="534020" cy="45830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361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15">
                <a:solidFill>
                  <a:srgbClr val="0078D4"/>
                </a:solidFill>
                <a:latin typeface="Segoe UI"/>
                <a:cs typeface="Segoe UI" pitchFamily="34" charset="0"/>
              </a:rPr>
              <a:t>Container</a:t>
            </a:r>
          </a:p>
        </p:txBody>
      </p:sp>
      <p:sp>
        <p:nvSpPr>
          <p:cNvPr id="301" name="Rectangle: Rounded Corners 300">
            <a:extLst>
              <a:ext uri="{FF2B5EF4-FFF2-40B4-BE49-F238E27FC236}">
                <a16:creationId xmlns:a16="http://schemas.microsoft.com/office/drawing/2014/main" id="{7C7B9173-C138-4C94-976B-8B9D3D88B357}"/>
              </a:ext>
            </a:extLst>
          </p:cNvPr>
          <p:cNvSpPr/>
          <p:nvPr/>
        </p:nvSpPr>
        <p:spPr bwMode="auto">
          <a:xfrm>
            <a:off x="4349055" y="1995236"/>
            <a:ext cx="2122658" cy="453008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735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302" name="Rectangle: Rounded Corners 301">
            <a:extLst>
              <a:ext uri="{FF2B5EF4-FFF2-40B4-BE49-F238E27FC236}">
                <a16:creationId xmlns:a16="http://schemas.microsoft.com/office/drawing/2014/main" id="{1DC92398-34D4-45CB-ACE0-B643F6A1A69D}"/>
              </a:ext>
            </a:extLst>
          </p:cNvPr>
          <p:cNvSpPr/>
          <p:nvPr/>
        </p:nvSpPr>
        <p:spPr bwMode="auto">
          <a:xfrm>
            <a:off x="4409497" y="2062759"/>
            <a:ext cx="968488" cy="319933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>
                <a:solidFill>
                  <a:srgbClr val="0078D4"/>
                </a:solidFill>
                <a:latin typeface="Segoe UI"/>
                <a:cs typeface="Segoe UI" pitchFamily="34" charset="0"/>
              </a:rPr>
              <a:t>My-Website</a:t>
            </a:r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D319C7D8-0DE4-41C9-A76B-0920D3F72501}"/>
              </a:ext>
            </a:extLst>
          </p:cNvPr>
          <p:cNvGrpSpPr/>
          <p:nvPr/>
        </p:nvGrpSpPr>
        <p:grpSpPr>
          <a:xfrm>
            <a:off x="4478389" y="2146297"/>
            <a:ext cx="193997" cy="153329"/>
            <a:chOff x="11757025" y="2832101"/>
            <a:chExt cx="461963" cy="365125"/>
          </a:xfrm>
        </p:grpSpPr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72380A49-3C4B-42D1-904D-7802B56B6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138" y="2832101"/>
              <a:ext cx="450850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311" name="Line 31">
              <a:extLst>
                <a:ext uri="{FF2B5EF4-FFF2-40B4-BE49-F238E27FC236}">
                  <a16:creationId xmlns:a16="http://schemas.microsoft.com/office/drawing/2014/main" id="{1F7423C7-F620-4AC7-9C98-D99D1B08F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312" name="Oval 32">
              <a:extLst>
                <a:ext uri="{FF2B5EF4-FFF2-40B4-BE49-F238E27FC236}">
                  <a16:creationId xmlns:a16="http://schemas.microsoft.com/office/drawing/2014/main" id="{DB2A939F-9A58-4BD3-B973-B4B91025F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313" name="Oval 33">
              <a:extLst>
                <a:ext uri="{FF2B5EF4-FFF2-40B4-BE49-F238E27FC236}">
                  <a16:creationId xmlns:a16="http://schemas.microsoft.com/office/drawing/2014/main" id="{635B2B15-5372-47B6-9E78-14B7E4EDB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314" name="Oval 34">
              <a:extLst>
                <a:ext uri="{FF2B5EF4-FFF2-40B4-BE49-F238E27FC236}">
                  <a16:creationId xmlns:a16="http://schemas.microsoft.com/office/drawing/2014/main" id="{0421A3F7-C03A-4C07-A7C7-1B49735F3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315" name="Line 35">
              <a:extLst>
                <a:ext uri="{FF2B5EF4-FFF2-40B4-BE49-F238E27FC236}">
                  <a16:creationId xmlns:a16="http://schemas.microsoft.com/office/drawing/2014/main" id="{D59CDB8C-A887-403F-8778-798D0EA721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1681B89-0585-4965-89F9-265DF6D91AD6}"/>
              </a:ext>
            </a:extLst>
          </p:cNvPr>
          <p:cNvGrpSpPr/>
          <p:nvPr/>
        </p:nvGrpSpPr>
        <p:grpSpPr>
          <a:xfrm>
            <a:off x="5451543" y="2062759"/>
            <a:ext cx="968488" cy="319099"/>
            <a:chOff x="7268724" y="2750345"/>
            <a:chExt cx="1291317" cy="425465"/>
          </a:xfrm>
        </p:grpSpPr>
        <p:sp>
          <p:nvSpPr>
            <p:cNvPr id="304" name="Rectangle: Rounded Corners 303">
              <a:extLst>
                <a:ext uri="{FF2B5EF4-FFF2-40B4-BE49-F238E27FC236}">
                  <a16:creationId xmlns:a16="http://schemas.microsoft.com/office/drawing/2014/main" id="{ECC54402-025B-4047-9CF0-24ADDD05BAE0}"/>
                </a:ext>
              </a:extLst>
            </p:cNvPr>
            <p:cNvSpPr/>
            <p:nvPr/>
          </p:nvSpPr>
          <p:spPr bwMode="auto">
            <a:xfrm>
              <a:off x="7268724" y="2750345"/>
              <a:ext cx="1291317" cy="425465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>
                  <a:solidFill>
                    <a:srgbClr val="0078D7"/>
                  </a:solidFill>
                  <a:latin typeface="Segoe UI Semilight"/>
                  <a:cs typeface="Segoe UI" pitchFamily="34" charset="0"/>
                </a:rPr>
                <a:t>w3svc.exe</a:t>
              </a:r>
            </a:p>
          </p:txBody>
        </p:sp>
        <p:grpSp>
          <p:nvGrpSpPr>
            <p:cNvPr id="305" name="Group 304">
              <a:extLst>
                <a:ext uri="{FF2B5EF4-FFF2-40B4-BE49-F238E27FC236}">
                  <a16:creationId xmlns:a16="http://schemas.microsoft.com/office/drawing/2014/main" id="{31A994FF-7C1C-4F2C-97D7-8EA988FF03EE}"/>
                </a:ext>
              </a:extLst>
            </p:cNvPr>
            <p:cNvGrpSpPr/>
            <p:nvPr/>
          </p:nvGrpSpPr>
          <p:grpSpPr>
            <a:xfrm>
              <a:off x="7399106" y="2852424"/>
              <a:ext cx="241939" cy="244454"/>
              <a:chOff x="882651" y="200026"/>
              <a:chExt cx="763587" cy="771525"/>
            </a:xfrm>
          </p:grpSpPr>
          <p:sp>
            <p:nvSpPr>
              <p:cNvPr id="306" name="Freeform 5">
                <a:extLst>
                  <a:ext uri="{FF2B5EF4-FFF2-40B4-BE49-F238E27FC236}">
                    <a16:creationId xmlns:a16="http://schemas.microsoft.com/office/drawing/2014/main" id="{1FD711AB-F350-4937-8A86-9CFB21A35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38" y="200026"/>
                <a:ext cx="393700" cy="354013"/>
              </a:xfrm>
              <a:custGeom>
                <a:avLst/>
                <a:gdLst>
                  <a:gd name="T0" fmla="*/ 139 w 139"/>
                  <a:gd name="T1" fmla="*/ 0 h 125"/>
                  <a:gd name="T2" fmla="*/ 0 w 139"/>
                  <a:gd name="T3" fmla="*/ 21 h 125"/>
                  <a:gd name="T4" fmla="*/ 0 w 139"/>
                  <a:gd name="T5" fmla="*/ 125 h 125"/>
                  <a:gd name="T6" fmla="*/ 139 w 139"/>
                  <a:gd name="T7" fmla="*/ 124 h 125"/>
                  <a:gd name="T8" fmla="*/ 139 w 139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25">
                    <a:moveTo>
                      <a:pt x="139" y="0"/>
                    </a:moveTo>
                    <a:cubicBezTo>
                      <a:pt x="93" y="7"/>
                      <a:pt x="46" y="14"/>
                      <a:pt x="0" y="21"/>
                    </a:cubicBezTo>
                    <a:cubicBezTo>
                      <a:pt x="0" y="55"/>
                      <a:pt x="0" y="90"/>
                      <a:pt x="0" y="125"/>
                    </a:cubicBezTo>
                    <a:cubicBezTo>
                      <a:pt x="46" y="124"/>
                      <a:pt x="93" y="124"/>
                      <a:pt x="139" y="124"/>
                    </a:cubicBezTo>
                    <a:cubicBezTo>
                      <a:pt x="139" y="82"/>
                      <a:pt x="139" y="41"/>
                      <a:pt x="13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307" name="Freeform 6">
                <a:extLst>
                  <a:ext uri="{FF2B5EF4-FFF2-40B4-BE49-F238E27FC236}">
                    <a16:creationId xmlns:a16="http://schemas.microsoft.com/office/drawing/2014/main" id="{005B0C3D-2937-4D6D-85D1-773965E80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265113"/>
                <a:ext cx="296863" cy="288925"/>
              </a:xfrm>
              <a:custGeom>
                <a:avLst/>
                <a:gdLst>
                  <a:gd name="T0" fmla="*/ 105 w 105"/>
                  <a:gd name="T1" fmla="*/ 0 h 102"/>
                  <a:gd name="T2" fmla="*/ 0 w 105"/>
                  <a:gd name="T3" fmla="*/ 14 h 102"/>
                  <a:gd name="T4" fmla="*/ 0 w 105"/>
                  <a:gd name="T5" fmla="*/ 102 h 102"/>
                  <a:gd name="T6" fmla="*/ 8 w 105"/>
                  <a:gd name="T7" fmla="*/ 102 h 102"/>
                  <a:gd name="T8" fmla="*/ 103 w 105"/>
                  <a:gd name="T9" fmla="*/ 102 h 102"/>
                  <a:gd name="T10" fmla="*/ 105 w 105"/>
                  <a:gd name="T11" fmla="*/ 102 h 102"/>
                  <a:gd name="T12" fmla="*/ 105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5" y="0"/>
                    </a:moveTo>
                    <a:cubicBezTo>
                      <a:pt x="70" y="4"/>
                      <a:pt x="35" y="9"/>
                      <a:pt x="0" y="14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" y="102"/>
                      <a:pt x="5" y="102"/>
                      <a:pt x="8" y="102"/>
                    </a:cubicBezTo>
                    <a:cubicBezTo>
                      <a:pt x="39" y="102"/>
                      <a:pt x="71" y="102"/>
                      <a:pt x="103" y="102"/>
                    </a:cubicBezTo>
                    <a:cubicBezTo>
                      <a:pt x="103" y="102"/>
                      <a:pt x="104" y="102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308" name="Freeform 7">
                <a:extLst>
                  <a:ext uri="{FF2B5EF4-FFF2-40B4-BE49-F238E27FC236}">
                    <a16:creationId xmlns:a16="http://schemas.microsoft.com/office/drawing/2014/main" id="{E20F5D1B-FA2A-46AD-9F1F-8401A05F3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620713"/>
                <a:ext cx="296863" cy="288925"/>
              </a:xfrm>
              <a:custGeom>
                <a:avLst/>
                <a:gdLst>
                  <a:gd name="T0" fmla="*/ 10 w 105"/>
                  <a:gd name="T1" fmla="*/ 0 h 102"/>
                  <a:gd name="T2" fmla="*/ 0 w 105"/>
                  <a:gd name="T3" fmla="*/ 0 h 102"/>
                  <a:gd name="T4" fmla="*/ 0 w 105"/>
                  <a:gd name="T5" fmla="*/ 88 h 102"/>
                  <a:gd name="T6" fmla="*/ 105 w 105"/>
                  <a:gd name="T7" fmla="*/ 102 h 102"/>
                  <a:gd name="T8" fmla="*/ 105 w 105"/>
                  <a:gd name="T9" fmla="*/ 0 h 102"/>
                  <a:gd name="T10" fmla="*/ 100 w 105"/>
                  <a:gd name="T11" fmla="*/ 0 h 102"/>
                  <a:gd name="T12" fmla="*/ 10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5" y="93"/>
                      <a:pt x="70" y="97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ubicBezTo>
                      <a:pt x="103" y="0"/>
                      <a:pt x="102" y="0"/>
                      <a:pt x="100" y="0"/>
                    </a:cubicBezTo>
                    <a:cubicBezTo>
                      <a:pt x="70" y="0"/>
                      <a:pt x="40" y="0"/>
                      <a:pt x="1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309" name="Freeform 8">
                <a:extLst>
                  <a:ext uri="{FF2B5EF4-FFF2-40B4-BE49-F238E27FC236}">
                    <a16:creationId xmlns:a16="http://schemas.microsoft.com/office/drawing/2014/main" id="{B983F3B4-9C92-4BAF-B5F1-4A201B2CF1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623888"/>
                <a:ext cx="396875" cy="347663"/>
              </a:xfrm>
              <a:custGeom>
                <a:avLst/>
                <a:gdLst>
                  <a:gd name="T0" fmla="*/ 140 w 140"/>
                  <a:gd name="T1" fmla="*/ 0 h 123"/>
                  <a:gd name="T2" fmla="*/ 0 w 140"/>
                  <a:gd name="T3" fmla="*/ 0 h 123"/>
                  <a:gd name="T4" fmla="*/ 1 w 140"/>
                  <a:gd name="T5" fmla="*/ 103 h 123"/>
                  <a:gd name="T6" fmla="*/ 140 w 140"/>
                  <a:gd name="T7" fmla="*/ 123 h 123"/>
                  <a:gd name="T8" fmla="*/ 140 w 14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23">
                    <a:moveTo>
                      <a:pt x="140" y="0"/>
                    </a:moveTo>
                    <a:cubicBezTo>
                      <a:pt x="94" y="0"/>
                      <a:pt x="47" y="0"/>
                      <a:pt x="0" y="0"/>
                    </a:cubicBezTo>
                    <a:cubicBezTo>
                      <a:pt x="0" y="34"/>
                      <a:pt x="0" y="69"/>
                      <a:pt x="1" y="103"/>
                    </a:cubicBezTo>
                    <a:cubicBezTo>
                      <a:pt x="47" y="109"/>
                      <a:pt x="94" y="116"/>
                      <a:pt x="140" y="123"/>
                    </a:cubicBezTo>
                    <a:cubicBezTo>
                      <a:pt x="140" y="82"/>
                      <a:pt x="140" y="41"/>
                      <a:pt x="14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</p:grpSp>
      </p:grpSp>
      <p:sp>
        <p:nvSpPr>
          <p:cNvPr id="231" name="Rectangle: Rounded Corners 230">
            <a:extLst>
              <a:ext uri="{FF2B5EF4-FFF2-40B4-BE49-F238E27FC236}">
                <a16:creationId xmlns:a16="http://schemas.microsoft.com/office/drawing/2014/main" id="{875D59CC-BB7B-4BCF-92FF-22FB474A3041}"/>
              </a:ext>
            </a:extLst>
          </p:cNvPr>
          <p:cNvSpPr/>
          <p:nvPr/>
        </p:nvSpPr>
        <p:spPr bwMode="auto">
          <a:xfrm>
            <a:off x="6639544" y="1868734"/>
            <a:ext cx="534020" cy="458304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3616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515">
                <a:solidFill>
                  <a:srgbClr val="0078D4"/>
                </a:solidFill>
                <a:latin typeface="Segoe UI"/>
                <a:cs typeface="Segoe UI" pitchFamily="34" charset="0"/>
              </a:rPr>
              <a:t>Container</a:t>
            </a:r>
          </a:p>
        </p:txBody>
      </p:sp>
      <p:sp>
        <p:nvSpPr>
          <p:cNvPr id="233" name="Rectangle: Rounded Corners 232">
            <a:extLst>
              <a:ext uri="{FF2B5EF4-FFF2-40B4-BE49-F238E27FC236}">
                <a16:creationId xmlns:a16="http://schemas.microsoft.com/office/drawing/2014/main" id="{D50C5A8D-6512-4486-8F46-31885C4C3C33}"/>
              </a:ext>
            </a:extLst>
          </p:cNvPr>
          <p:cNvSpPr/>
          <p:nvPr/>
        </p:nvSpPr>
        <p:spPr bwMode="auto">
          <a:xfrm>
            <a:off x="6569500" y="1987829"/>
            <a:ext cx="2122658" cy="453008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 cap="flat" cmpd="sng" algn="ctr">
            <a:solidFill>
              <a:srgbClr val="0078D7"/>
            </a:solidFill>
            <a:prstDash val="dash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735" kern="0">
              <a:solidFill>
                <a:srgbClr val="0078D7"/>
              </a:solidFill>
              <a:latin typeface="Segoe UI Semilight"/>
              <a:cs typeface="Segoe UI" pitchFamily="34" charset="0"/>
            </a:endParaRPr>
          </a:p>
        </p:txBody>
      </p:sp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13A999E5-2429-4759-8EA4-8D70162E71AF}"/>
              </a:ext>
            </a:extLst>
          </p:cNvPr>
          <p:cNvSpPr/>
          <p:nvPr/>
        </p:nvSpPr>
        <p:spPr bwMode="auto">
          <a:xfrm>
            <a:off x="6629942" y="2055352"/>
            <a:ext cx="968488" cy="319933"/>
          </a:xfrm>
          <a:prstGeom prst="roundRect">
            <a:avLst>
              <a:gd name="adj" fmla="val 703"/>
            </a:avLst>
          </a:prstGeom>
          <a:solidFill>
            <a:srgbClr val="F2F6FC"/>
          </a:solidFill>
          <a:ln w="127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8557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35">
                <a:solidFill>
                  <a:srgbClr val="0078D4"/>
                </a:solidFill>
                <a:latin typeface="Segoe UI"/>
                <a:cs typeface="Segoe UI" pitchFamily="34" charset="0"/>
              </a:rPr>
              <a:t>Other-Site</a:t>
            </a:r>
          </a:p>
        </p:txBody>
      </p: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F88F593F-DCB0-46B8-82CF-A585040047D6}"/>
              </a:ext>
            </a:extLst>
          </p:cNvPr>
          <p:cNvGrpSpPr/>
          <p:nvPr/>
        </p:nvGrpSpPr>
        <p:grpSpPr>
          <a:xfrm>
            <a:off x="6698833" y="2138890"/>
            <a:ext cx="193997" cy="153329"/>
            <a:chOff x="11757025" y="2832101"/>
            <a:chExt cx="461963" cy="365125"/>
          </a:xfrm>
        </p:grpSpPr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D6F61851-DB46-4F8A-8B35-8B20996BF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8138" y="2832101"/>
              <a:ext cx="450850" cy="365125"/>
            </a:xfrm>
            <a:custGeom>
              <a:avLst/>
              <a:gdLst>
                <a:gd name="T0" fmla="*/ 155 w 158"/>
                <a:gd name="T1" fmla="*/ 127 h 127"/>
                <a:gd name="T2" fmla="*/ 4 w 158"/>
                <a:gd name="T3" fmla="*/ 127 h 127"/>
                <a:gd name="T4" fmla="*/ 0 w 158"/>
                <a:gd name="T5" fmla="*/ 124 h 127"/>
                <a:gd name="T6" fmla="*/ 0 w 158"/>
                <a:gd name="T7" fmla="*/ 3 h 127"/>
                <a:gd name="T8" fmla="*/ 4 w 158"/>
                <a:gd name="T9" fmla="*/ 0 h 127"/>
                <a:gd name="T10" fmla="*/ 155 w 158"/>
                <a:gd name="T11" fmla="*/ 0 h 127"/>
                <a:gd name="T12" fmla="*/ 158 w 158"/>
                <a:gd name="T13" fmla="*/ 3 h 127"/>
                <a:gd name="T14" fmla="*/ 158 w 158"/>
                <a:gd name="T15" fmla="*/ 124 h 127"/>
                <a:gd name="T16" fmla="*/ 155 w 158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127">
                  <a:moveTo>
                    <a:pt x="155" y="127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2" y="127"/>
                    <a:pt x="0" y="125"/>
                    <a:pt x="0" y="12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7" y="0"/>
                    <a:pt x="158" y="1"/>
                    <a:pt x="158" y="3"/>
                  </a:cubicBezTo>
                  <a:cubicBezTo>
                    <a:pt x="158" y="124"/>
                    <a:pt x="158" y="124"/>
                    <a:pt x="158" y="124"/>
                  </a:cubicBezTo>
                  <a:cubicBezTo>
                    <a:pt x="158" y="125"/>
                    <a:pt x="157" y="127"/>
                    <a:pt x="155" y="127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243" name="Line 31">
              <a:extLst>
                <a:ext uri="{FF2B5EF4-FFF2-40B4-BE49-F238E27FC236}">
                  <a16:creationId xmlns:a16="http://schemas.microsoft.com/office/drawing/2014/main" id="{32F1FB98-A066-4F50-958E-9E75780CDF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71313" y="2924176"/>
              <a:ext cx="447675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244" name="Oval 32">
              <a:extLst>
                <a:ext uri="{FF2B5EF4-FFF2-40B4-BE49-F238E27FC236}">
                  <a16:creationId xmlns:a16="http://schemas.microsoft.com/office/drawing/2014/main" id="{ABB45506-FC51-477B-B8F9-25F6752A6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58650" y="2867026"/>
              <a:ext cx="23813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245" name="Oval 33">
              <a:extLst>
                <a:ext uri="{FF2B5EF4-FFF2-40B4-BE49-F238E27FC236}">
                  <a16:creationId xmlns:a16="http://schemas.microsoft.com/office/drawing/2014/main" id="{F9C7A165-2969-4E5F-924B-3B7B35291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09450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249" name="Oval 34">
              <a:extLst>
                <a:ext uri="{FF2B5EF4-FFF2-40B4-BE49-F238E27FC236}">
                  <a16:creationId xmlns:a16="http://schemas.microsoft.com/office/drawing/2014/main" id="{659640D2-6DCA-46E1-82B1-3EC2CD832E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58663" y="2867026"/>
              <a:ext cx="20638" cy="22225"/>
            </a:xfrm>
            <a:prstGeom prst="ellipse">
              <a:avLst/>
            </a:prstGeom>
            <a:solidFill>
              <a:srgbClr val="414142"/>
            </a:solidFill>
            <a:ln w="12700">
              <a:solidFill>
                <a:schemeClr val="accent1"/>
              </a:solidFill>
              <a:round/>
              <a:headEnd/>
              <a:tailEnd/>
            </a:ln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  <p:sp>
          <p:nvSpPr>
            <p:cNvPr id="250" name="Line 35">
              <a:extLst>
                <a:ext uri="{FF2B5EF4-FFF2-40B4-BE49-F238E27FC236}">
                  <a16:creationId xmlns:a16="http://schemas.microsoft.com/office/drawing/2014/main" id="{9398EABA-01E0-4A01-A743-3A602E38E5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757025" y="2992438"/>
              <a:ext cx="0" cy="0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7232" tIns="33616" rIns="67232" bIns="33616" numCol="1" anchor="t" anchorCtr="0" compatLnSpc="1">
              <a:prstTxWarp prst="textNoShape">
                <a:avLst/>
              </a:prstTxWarp>
            </a:bodyPr>
            <a:lstStyle/>
            <a:p>
              <a:pPr defTabSz="685800">
                <a:defRPr/>
              </a:pPr>
              <a:endParaRPr lang="en-US" sz="1324">
                <a:solidFill>
                  <a:srgbClr val="0078D4"/>
                </a:solidFill>
                <a:latin typeface="Segoe U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2C0180E-CF1B-4012-87F3-BD5E0D23BE73}"/>
              </a:ext>
            </a:extLst>
          </p:cNvPr>
          <p:cNvGrpSpPr/>
          <p:nvPr/>
        </p:nvGrpSpPr>
        <p:grpSpPr>
          <a:xfrm>
            <a:off x="7671988" y="2055352"/>
            <a:ext cx="968488" cy="319099"/>
            <a:chOff x="10229317" y="2740469"/>
            <a:chExt cx="1291317" cy="425465"/>
          </a:xfrm>
        </p:grpSpPr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8287A6C3-8EEC-48F7-93C4-0FF28469A006}"/>
                </a:ext>
              </a:extLst>
            </p:cNvPr>
            <p:cNvSpPr/>
            <p:nvPr/>
          </p:nvSpPr>
          <p:spPr bwMode="auto">
            <a:xfrm>
              <a:off x="10229317" y="2740469"/>
              <a:ext cx="1291317" cy="425465"/>
            </a:xfrm>
            <a:prstGeom prst="roundRect">
              <a:avLst>
                <a:gd name="adj" fmla="val 703"/>
              </a:avLst>
            </a:prstGeom>
            <a:solidFill>
              <a:srgbClr val="F2F6FC"/>
            </a:solidFill>
            <a:ln w="12700" cap="flat" cmpd="sng" algn="ctr">
              <a:solidFill>
                <a:srgbClr val="0078D7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36159" tIns="107571" rIns="67232" bIns="1075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735" kern="0">
                  <a:solidFill>
                    <a:srgbClr val="0078D7"/>
                  </a:solidFill>
                  <a:latin typeface="Segoe UI Semilight"/>
                  <a:cs typeface="Segoe UI" pitchFamily="34" charset="0"/>
                </a:rPr>
                <a:t>w3svc.exe</a:t>
              </a:r>
            </a:p>
          </p:txBody>
        </p: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EB2F20D6-8636-4E88-8CDC-747C92C495F0}"/>
                </a:ext>
              </a:extLst>
            </p:cNvPr>
            <p:cNvGrpSpPr/>
            <p:nvPr/>
          </p:nvGrpSpPr>
          <p:grpSpPr>
            <a:xfrm>
              <a:off x="10359699" y="2842548"/>
              <a:ext cx="241939" cy="244454"/>
              <a:chOff x="882651" y="200026"/>
              <a:chExt cx="763587" cy="771525"/>
            </a:xfrm>
          </p:grpSpPr>
          <p:sp>
            <p:nvSpPr>
              <p:cNvPr id="238" name="Freeform 5">
                <a:extLst>
                  <a:ext uri="{FF2B5EF4-FFF2-40B4-BE49-F238E27FC236}">
                    <a16:creationId xmlns:a16="http://schemas.microsoft.com/office/drawing/2014/main" id="{3A5F35EF-FA68-48FB-8EE8-E826FE0ED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2538" y="200026"/>
                <a:ext cx="393700" cy="354013"/>
              </a:xfrm>
              <a:custGeom>
                <a:avLst/>
                <a:gdLst>
                  <a:gd name="T0" fmla="*/ 139 w 139"/>
                  <a:gd name="T1" fmla="*/ 0 h 125"/>
                  <a:gd name="T2" fmla="*/ 0 w 139"/>
                  <a:gd name="T3" fmla="*/ 21 h 125"/>
                  <a:gd name="T4" fmla="*/ 0 w 139"/>
                  <a:gd name="T5" fmla="*/ 125 h 125"/>
                  <a:gd name="T6" fmla="*/ 139 w 139"/>
                  <a:gd name="T7" fmla="*/ 124 h 125"/>
                  <a:gd name="T8" fmla="*/ 139 w 139"/>
                  <a:gd name="T9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125">
                    <a:moveTo>
                      <a:pt x="139" y="0"/>
                    </a:moveTo>
                    <a:cubicBezTo>
                      <a:pt x="93" y="7"/>
                      <a:pt x="46" y="14"/>
                      <a:pt x="0" y="21"/>
                    </a:cubicBezTo>
                    <a:cubicBezTo>
                      <a:pt x="0" y="55"/>
                      <a:pt x="0" y="90"/>
                      <a:pt x="0" y="125"/>
                    </a:cubicBezTo>
                    <a:cubicBezTo>
                      <a:pt x="46" y="124"/>
                      <a:pt x="93" y="124"/>
                      <a:pt x="139" y="124"/>
                    </a:cubicBezTo>
                    <a:cubicBezTo>
                      <a:pt x="139" y="82"/>
                      <a:pt x="139" y="41"/>
                      <a:pt x="139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239" name="Freeform 6">
                <a:extLst>
                  <a:ext uri="{FF2B5EF4-FFF2-40B4-BE49-F238E27FC236}">
                    <a16:creationId xmlns:a16="http://schemas.microsoft.com/office/drawing/2014/main" id="{F155566C-B983-44B2-9A65-2F036F9CD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265113"/>
                <a:ext cx="296863" cy="288925"/>
              </a:xfrm>
              <a:custGeom>
                <a:avLst/>
                <a:gdLst>
                  <a:gd name="T0" fmla="*/ 105 w 105"/>
                  <a:gd name="T1" fmla="*/ 0 h 102"/>
                  <a:gd name="T2" fmla="*/ 0 w 105"/>
                  <a:gd name="T3" fmla="*/ 14 h 102"/>
                  <a:gd name="T4" fmla="*/ 0 w 105"/>
                  <a:gd name="T5" fmla="*/ 102 h 102"/>
                  <a:gd name="T6" fmla="*/ 8 w 105"/>
                  <a:gd name="T7" fmla="*/ 102 h 102"/>
                  <a:gd name="T8" fmla="*/ 103 w 105"/>
                  <a:gd name="T9" fmla="*/ 102 h 102"/>
                  <a:gd name="T10" fmla="*/ 105 w 105"/>
                  <a:gd name="T11" fmla="*/ 102 h 102"/>
                  <a:gd name="T12" fmla="*/ 105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5" y="0"/>
                    </a:moveTo>
                    <a:cubicBezTo>
                      <a:pt x="70" y="4"/>
                      <a:pt x="35" y="9"/>
                      <a:pt x="0" y="14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2" y="102"/>
                      <a:pt x="5" y="102"/>
                      <a:pt x="8" y="102"/>
                    </a:cubicBezTo>
                    <a:cubicBezTo>
                      <a:pt x="39" y="102"/>
                      <a:pt x="71" y="102"/>
                      <a:pt x="103" y="102"/>
                    </a:cubicBezTo>
                    <a:cubicBezTo>
                      <a:pt x="103" y="102"/>
                      <a:pt x="104" y="102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240" name="Freeform 7">
                <a:extLst>
                  <a:ext uri="{FF2B5EF4-FFF2-40B4-BE49-F238E27FC236}">
                    <a16:creationId xmlns:a16="http://schemas.microsoft.com/office/drawing/2014/main" id="{D20712DD-1AA8-4B40-9290-24090A44D2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1" y="620713"/>
                <a:ext cx="296863" cy="288925"/>
              </a:xfrm>
              <a:custGeom>
                <a:avLst/>
                <a:gdLst>
                  <a:gd name="T0" fmla="*/ 10 w 105"/>
                  <a:gd name="T1" fmla="*/ 0 h 102"/>
                  <a:gd name="T2" fmla="*/ 0 w 105"/>
                  <a:gd name="T3" fmla="*/ 0 h 102"/>
                  <a:gd name="T4" fmla="*/ 0 w 105"/>
                  <a:gd name="T5" fmla="*/ 88 h 102"/>
                  <a:gd name="T6" fmla="*/ 105 w 105"/>
                  <a:gd name="T7" fmla="*/ 102 h 102"/>
                  <a:gd name="T8" fmla="*/ 105 w 105"/>
                  <a:gd name="T9" fmla="*/ 0 h 102"/>
                  <a:gd name="T10" fmla="*/ 100 w 105"/>
                  <a:gd name="T11" fmla="*/ 0 h 102"/>
                  <a:gd name="T12" fmla="*/ 10 w 105"/>
                  <a:gd name="T13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5" h="102">
                    <a:moveTo>
                      <a:pt x="10" y="0"/>
                    </a:moveTo>
                    <a:cubicBezTo>
                      <a:pt x="7" y="0"/>
                      <a:pt x="3" y="0"/>
                      <a:pt x="0" y="0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35" y="93"/>
                      <a:pt x="70" y="97"/>
                      <a:pt x="105" y="102"/>
                    </a:cubicBezTo>
                    <a:cubicBezTo>
                      <a:pt x="105" y="68"/>
                      <a:pt x="105" y="34"/>
                      <a:pt x="105" y="0"/>
                    </a:cubicBezTo>
                    <a:cubicBezTo>
                      <a:pt x="103" y="0"/>
                      <a:pt x="102" y="0"/>
                      <a:pt x="100" y="0"/>
                    </a:cubicBezTo>
                    <a:cubicBezTo>
                      <a:pt x="70" y="0"/>
                      <a:pt x="40" y="0"/>
                      <a:pt x="1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  <p:sp>
            <p:nvSpPr>
              <p:cNvPr id="241" name="Freeform 8">
                <a:extLst>
                  <a:ext uri="{FF2B5EF4-FFF2-40B4-BE49-F238E27FC236}">
                    <a16:creationId xmlns:a16="http://schemas.microsoft.com/office/drawing/2014/main" id="{53444C5E-AE61-4894-8DED-137BD089B2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9363" y="623888"/>
                <a:ext cx="396875" cy="347663"/>
              </a:xfrm>
              <a:custGeom>
                <a:avLst/>
                <a:gdLst>
                  <a:gd name="T0" fmla="*/ 140 w 140"/>
                  <a:gd name="T1" fmla="*/ 0 h 123"/>
                  <a:gd name="T2" fmla="*/ 0 w 140"/>
                  <a:gd name="T3" fmla="*/ 0 h 123"/>
                  <a:gd name="T4" fmla="*/ 1 w 140"/>
                  <a:gd name="T5" fmla="*/ 103 h 123"/>
                  <a:gd name="T6" fmla="*/ 140 w 140"/>
                  <a:gd name="T7" fmla="*/ 123 h 123"/>
                  <a:gd name="T8" fmla="*/ 140 w 140"/>
                  <a:gd name="T9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23">
                    <a:moveTo>
                      <a:pt x="140" y="0"/>
                    </a:moveTo>
                    <a:cubicBezTo>
                      <a:pt x="94" y="0"/>
                      <a:pt x="47" y="0"/>
                      <a:pt x="0" y="0"/>
                    </a:cubicBezTo>
                    <a:cubicBezTo>
                      <a:pt x="0" y="34"/>
                      <a:pt x="0" y="69"/>
                      <a:pt x="1" y="103"/>
                    </a:cubicBezTo>
                    <a:cubicBezTo>
                      <a:pt x="47" y="109"/>
                      <a:pt x="94" y="116"/>
                      <a:pt x="140" y="123"/>
                    </a:cubicBezTo>
                    <a:cubicBezTo>
                      <a:pt x="140" y="82"/>
                      <a:pt x="140" y="41"/>
                      <a:pt x="140" y="0"/>
                    </a:cubicBezTo>
                    <a:close/>
                  </a:path>
                </a:pathLst>
              </a:custGeom>
              <a:noFill/>
              <a:ln w="127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7232" tIns="33616" rIns="67232" bIns="33616" numCol="1" anchor="t" anchorCtr="0" compatLnSpc="1">
                <a:prstTxWarp prst="textNoShape">
                  <a:avLst/>
                </a:prstTxWarp>
              </a:bodyPr>
              <a:lstStyle/>
              <a:p>
                <a:pPr defTabSz="685800">
                  <a:defRPr/>
                </a:pPr>
                <a:endParaRPr lang="en-US" sz="1324">
                  <a:solidFill>
                    <a:srgbClr val="0078D4"/>
                  </a:solidFill>
                  <a:latin typeface="Segoe UI"/>
                </a:endParaRPr>
              </a:p>
            </p:txBody>
          </p:sp>
        </p:grpSp>
      </p:grpSp>
      <p:sp>
        <p:nvSpPr>
          <p:cNvPr id="81" name="Title 1">
            <a:extLst>
              <a:ext uri="{FF2B5EF4-FFF2-40B4-BE49-F238E27FC236}">
                <a16:creationId xmlns:a16="http://schemas.microsoft.com/office/drawing/2014/main" id="{7E5130F5-5A39-4838-83F1-BF75C9E06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</p:spPr>
        <p:txBody>
          <a:bodyPr>
            <a:normAutofit fontScale="90000"/>
          </a:bodyPr>
          <a:lstStyle/>
          <a:p>
            <a:r>
              <a:rPr lang="en-US"/>
              <a:t>Example: IIS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EE38D38-28A8-47DF-A3D4-3879EA884749}"/>
              </a:ext>
            </a:extLst>
          </p:cNvPr>
          <p:cNvGrpSpPr/>
          <p:nvPr/>
        </p:nvGrpSpPr>
        <p:grpSpPr>
          <a:xfrm rot="8100000">
            <a:off x="2946667" y="1775689"/>
            <a:ext cx="1686914" cy="1857869"/>
            <a:chOff x="3228926" y="2072498"/>
            <a:chExt cx="2249219" cy="2477158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22CA97B-DA1E-49E1-BD89-2DE3A176B079}"/>
                </a:ext>
              </a:extLst>
            </p:cNvPr>
            <p:cNvSpPr/>
            <p:nvPr/>
          </p:nvSpPr>
          <p:spPr>
            <a:xfrm>
              <a:off x="3228926" y="2921841"/>
              <a:ext cx="159026" cy="159026"/>
            </a:xfrm>
            <a:prstGeom prst="ellipse">
              <a:avLst/>
            </a:prstGeom>
            <a:noFill/>
            <a:ln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DB012FE-4018-4B7D-8503-8DD46DBA0554}"/>
                </a:ext>
              </a:extLst>
            </p:cNvPr>
            <p:cNvCxnSpPr>
              <a:cxnSpLocks/>
              <a:stCxn id="87" idx="0"/>
            </p:cNvCxnSpPr>
            <p:nvPr/>
          </p:nvCxnSpPr>
          <p:spPr>
            <a:xfrm rot="13500000" flipH="1">
              <a:off x="3829042" y="1664993"/>
              <a:ext cx="1122385" cy="1937396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B57E0A7-07FB-4EF3-8403-7CD13AD550DB}"/>
                </a:ext>
              </a:extLst>
            </p:cNvPr>
            <p:cNvCxnSpPr>
              <a:cxnSpLocks/>
              <a:stCxn id="87" idx="4"/>
            </p:cNvCxnSpPr>
            <p:nvPr/>
          </p:nvCxnSpPr>
          <p:spPr>
            <a:xfrm>
              <a:off x="3308439" y="3080867"/>
              <a:ext cx="2169706" cy="146878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5B2EB235-6673-4AFC-83DB-447E4C2BFB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65" y="2522305"/>
            <a:ext cx="3114440" cy="2479613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0" name="Group 89">
            <a:extLst>
              <a:ext uri="{FF2B5EF4-FFF2-40B4-BE49-F238E27FC236}">
                <a16:creationId xmlns:a16="http://schemas.microsoft.com/office/drawing/2014/main" id="{EF1724EA-2E0C-46A1-8213-F9776BE42FA0}"/>
              </a:ext>
            </a:extLst>
          </p:cNvPr>
          <p:cNvGrpSpPr/>
          <p:nvPr/>
        </p:nvGrpSpPr>
        <p:grpSpPr>
          <a:xfrm rot="6300000">
            <a:off x="5259049" y="2246209"/>
            <a:ext cx="1710616" cy="1438217"/>
            <a:chOff x="3228926" y="2632033"/>
            <a:chExt cx="2280821" cy="1917623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08B833CC-07C5-4636-84D3-8F6A41170283}"/>
                </a:ext>
              </a:extLst>
            </p:cNvPr>
            <p:cNvSpPr/>
            <p:nvPr/>
          </p:nvSpPr>
          <p:spPr>
            <a:xfrm>
              <a:off x="3228926" y="2921841"/>
              <a:ext cx="159026" cy="159026"/>
            </a:xfrm>
            <a:prstGeom prst="ellipse">
              <a:avLst/>
            </a:prstGeom>
            <a:noFill/>
            <a:ln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srgbClr val="FFFFFF"/>
                </a:solidFill>
                <a:latin typeface="Segoe UI"/>
              </a:endParaRP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3C96CEA9-8BFF-4EE5-96A8-AAAA4485DD8B}"/>
                </a:ext>
              </a:extLst>
            </p:cNvPr>
            <p:cNvCxnSpPr>
              <a:cxnSpLocks/>
              <a:stCxn id="91" idx="0"/>
            </p:cNvCxnSpPr>
            <p:nvPr/>
          </p:nvCxnSpPr>
          <p:spPr>
            <a:xfrm rot="15300000" flipH="1">
              <a:off x="4388576" y="1514177"/>
              <a:ext cx="3316" cy="2239027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1108294-F435-481C-9865-546A2F1EEBE4}"/>
                </a:ext>
              </a:extLst>
            </p:cNvPr>
            <p:cNvCxnSpPr>
              <a:cxnSpLocks/>
              <a:stCxn id="91" idx="4"/>
            </p:cNvCxnSpPr>
            <p:nvPr/>
          </p:nvCxnSpPr>
          <p:spPr>
            <a:xfrm>
              <a:off x="3308439" y="3080867"/>
              <a:ext cx="2169706" cy="146878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40B903B-A122-4284-9E70-8283CBCCA64E}"/>
              </a:ext>
            </a:extLst>
          </p:cNvPr>
          <p:cNvGrpSpPr/>
          <p:nvPr/>
        </p:nvGrpSpPr>
        <p:grpSpPr>
          <a:xfrm>
            <a:off x="4293571" y="2544365"/>
            <a:ext cx="3114867" cy="2479613"/>
            <a:chOff x="5724761" y="3392486"/>
            <a:chExt cx="4153156" cy="3306151"/>
          </a:xfrm>
        </p:grpSpPr>
        <p:pic>
          <p:nvPicPr>
            <p:cNvPr id="2" name="Picture 2" descr="See the source image">
              <a:extLst>
                <a:ext uri="{FF2B5EF4-FFF2-40B4-BE49-F238E27FC236}">
                  <a16:creationId xmlns:a16="http://schemas.microsoft.com/office/drawing/2014/main" id="{596DA321-311F-41DA-961D-1521A63215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5331" y="3392486"/>
              <a:ext cx="4152586" cy="330615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F0A83627-D566-444A-96A3-58C07AFA6D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880" b="7595"/>
            <a:stretch/>
          </p:blipFill>
          <p:spPr>
            <a:xfrm>
              <a:off x="5724761" y="3731153"/>
              <a:ext cx="4152587" cy="2967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79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A57E9CD-68F2-D783-2A7C-C0BA2F0A8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29" y="1563129"/>
            <a:ext cx="8740142" cy="1651093"/>
          </a:xfrm>
        </p:spPr>
        <p:txBody>
          <a:bodyPr/>
          <a:lstStyle/>
          <a:p>
            <a:r>
              <a:rPr lang="en-US" dirty="0"/>
              <a:t>Demo: Building an IIS web site with Windows containers</a:t>
            </a:r>
          </a:p>
        </p:txBody>
      </p:sp>
    </p:spTree>
    <p:extLst>
      <p:ext uri="{BB962C8B-B14F-4D97-AF65-F5344CB8AC3E}">
        <p14:creationId xmlns:p14="http://schemas.microsoft.com/office/powerpoint/2010/main" val="369241445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90BF-48E1-A3CE-C6C5-25B66EAFB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VMs vs. Containers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728B096-33DD-9A6B-C0AD-83BF53B5CB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832340"/>
              </p:ext>
            </p:extLst>
          </p:nvPr>
        </p:nvGraphicFramePr>
        <p:xfrm>
          <a:off x="328695" y="971550"/>
          <a:ext cx="8486610" cy="3881776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2828870">
                  <a:extLst>
                    <a:ext uri="{9D8B030D-6E8A-4147-A177-3AD203B41FA5}">
                      <a16:colId xmlns:a16="http://schemas.microsoft.com/office/drawing/2014/main" val="1124583558"/>
                    </a:ext>
                  </a:extLst>
                </a:gridCol>
                <a:gridCol w="2828870">
                  <a:extLst>
                    <a:ext uri="{9D8B030D-6E8A-4147-A177-3AD203B41FA5}">
                      <a16:colId xmlns:a16="http://schemas.microsoft.com/office/drawing/2014/main" val="1098009850"/>
                    </a:ext>
                  </a:extLst>
                </a:gridCol>
                <a:gridCol w="2828870">
                  <a:extLst>
                    <a:ext uri="{9D8B030D-6E8A-4147-A177-3AD203B41FA5}">
                      <a16:colId xmlns:a16="http://schemas.microsoft.com/office/drawing/2014/main" val="1402908074"/>
                    </a:ext>
                  </a:extLst>
                </a:gridCol>
              </a:tblGrid>
              <a:tr h="151487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Feature</a:t>
                      </a:r>
                      <a:endParaRPr lang="en-US" sz="1000">
                        <a:effectLst/>
                      </a:endParaRP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VM</a:t>
                      </a:r>
                      <a:endParaRPr lang="en-US" sz="1000">
                        <a:effectLst/>
                      </a:endParaRP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b="1">
                          <a:effectLst/>
                        </a:rPr>
                        <a:t>Container</a:t>
                      </a:r>
                      <a:endParaRPr lang="en-US" sz="1000">
                        <a:effectLst/>
                      </a:endParaRP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1580289272"/>
                  </a:ext>
                </a:extLst>
              </a:tr>
              <a:tr h="36164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Isolation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Provides complete isolation from the host OS and other VMs.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Provides lightweight isolation from the host and other containers.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3380471605"/>
                  </a:ext>
                </a:extLst>
              </a:tr>
              <a:tr h="256566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OS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Runs a complete OS including the kernel.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Only runs the user mode portion of an OS.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2754980220"/>
                  </a:ext>
                </a:extLst>
              </a:tr>
              <a:tr h="57180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Guest compatibility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Able to run any supported OS inside the VM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Windows containers require matching host and container OS versions. (Please see isolation mode for more details and alternatives)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538461258"/>
                  </a:ext>
                </a:extLst>
              </a:tr>
              <a:tr h="57180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Deployment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Deployed by using Hyper-V manager or other VM management tools.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Deployed and managed by using Docker or another container runtime. Multiple containers can be deployed by using an orchestrator such as Kubernetes.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3063828049"/>
                  </a:ext>
                </a:extLst>
              </a:tr>
              <a:tr h="571804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Persistent storage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Uses virtual hard disk files or Server Message Block (SMB) share.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Data doesn't persist when a container no longer exists. To persist data in a container with Windows Server, it's required to use persistent storage.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986795597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Load balancing and high availability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Uses a Windows failover cluster or Windows load balancer to move VMs as needed and support higher volume.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Uses a container orchestrator to automatically start and stop containers, auto-scale, and support additional traffic.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122309581"/>
                  </a:ext>
                </a:extLst>
              </a:tr>
              <a:tr h="781963"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Networking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>
                          <a:effectLst/>
                        </a:rPr>
                        <a:t>Uses virtual network adapters.</a:t>
                      </a:r>
                    </a:p>
                  </a:txBody>
                  <a:tcPr marL="20191" marR="20191" marT="10096" marB="10096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>
                          <a:effectLst/>
                        </a:rPr>
                        <a:t>Different networking options are available depending on the scenario. Default is a Network Address Translation (NAT) network that uses an internal switch and maps ports from host to container.</a:t>
                      </a:r>
                    </a:p>
                  </a:txBody>
                  <a:tcPr marL="20191" marR="20191" marT="10096" marB="10096"/>
                </a:tc>
                <a:extLst>
                  <a:ext uri="{0D108BD9-81ED-4DB2-BD59-A6C34878D82A}">
                    <a16:rowId xmlns:a16="http://schemas.microsoft.com/office/drawing/2014/main" val="7520421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20827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241"/>
      </a:dk2>
      <a:lt2>
        <a:srgbClr val="E8E3E2"/>
      </a:lt2>
      <a:accent1>
        <a:srgbClr val="7BAAB2"/>
      </a:accent1>
      <a:accent2>
        <a:srgbClr val="71AB9B"/>
      </a:accent2>
      <a:accent3>
        <a:srgbClr val="7FAC8D"/>
      </a:accent3>
      <a:accent4>
        <a:srgbClr val="78AD72"/>
      </a:accent4>
      <a:accent5>
        <a:srgbClr val="93A87C"/>
      </a:accent5>
      <a:accent6>
        <a:srgbClr val="A1A56D"/>
      </a:accent6>
      <a:hlink>
        <a:srgbClr val="AE7369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3.xml><?xml version="1.0" encoding="utf-8"?>
<a:theme xmlns:a="http://schemas.openxmlformats.org/drawingml/2006/main" name="2_WHITE TEMPLATE">
  <a:themeElements>
    <a:clrScheme name="BT - Blue on whit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78D7"/>
      </a:accent1>
      <a:accent2>
        <a:srgbClr val="002050"/>
      </a:accent2>
      <a:accent3>
        <a:srgbClr val="D83B01"/>
      </a:accent3>
      <a:accent4>
        <a:srgbClr val="5C2D91"/>
      </a:accent4>
      <a:accent5>
        <a:srgbClr val="008272"/>
      </a:accent5>
      <a:accent6>
        <a:srgbClr val="B4009E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8.potx" id="{EB8F4248-9E5E-46A9-8BA8-30209C4FFE2D}" vid="{4BD31EC0-BAC4-44E6-B493-AF7AF04A2B6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1028</Words>
  <Application>Microsoft Office PowerPoint</Application>
  <PresentationFormat>On-screen Show (16:9)</PresentationFormat>
  <Paragraphs>274</Paragraphs>
  <Slides>35</Slides>
  <Notes>8</Notes>
  <HiddenSlides>0</HiddenSlides>
  <MMClips>11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35</vt:i4>
      </vt:variant>
    </vt:vector>
  </HeadingPairs>
  <TitlesOfParts>
    <vt:vector size="53" baseType="lpstr">
      <vt:lpstr>Arial</vt:lpstr>
      <vt:lpstr>Calibri</vt:lpstr>
      <vt:lpstr>Calibri Light</vt:lpstr>
      <vt:lpstr>Consolas</vt:lpstr>
      <vt:lpstr>Grandview Display</vt:lpstr>
      <vt:lpstr>Quattrocento Sans</vt:lpstr>
      <vt:lpstr>Segoe UI</vt:lpstr>
      <vt:lpstr>Segoe UI Light</vt:lpstr>
      <vt:lpstr>Segoe UI Semibold</vt:lpstr>
      <vt:lpstr>Segoe UI Semilight</vt:lpstr>
      <vt:lpstr>Symbol</vt:lpstr>
      <vt:lpstr>Times New Roman</vt:lpstr>
      <vt:lpstr>Wingdings</vt:lpstr>
      <vt:lpstr>Custom Design</vt:lpstr>
      <vt:lpstr>DashVTI</vt:lpstr>
      <vt:lpstr>2_WHITE TEMPLATE</vt:lpstr>
      <vt:lpstr>Office Theme</vt:lpstr>
      <vt:lpstr>1_5-50203_Microsoft_Ignite_Template</vt:lpstr>
      <vt:lpstr>PowerPoint Presentation</vt:lpstr>
      <vt:lpstr>Exam AZ-800: Administering Windows Server Hybrid Core Infrastructure</vt:lpstr>
      <vt:lpstr>What is a container?</vt:lpstr>
      <vt:lpstr>PowerPoint Presentation</vt:lpstr>
      <vt:lpstr>PowerPoint Presentation</vt:lpstr>
      <vt:lpstr>PowerPoint Presentation</vt:lpstr>
      <vt:lpstr>Example: IIS</vt:lpstr>
      <vt:lpstr>Demo: Building an IIS web site with Windows containers</vt:lpstr>
      <vt:lpstr>VMs vs. Containers</vt:lpstr>
      <vt:lpstr>Kubernetes?</vt:lpstr>
      <vt:lpstr>How Kubernetes works (A user point of view)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Kubernetes architecture (An admin point of view)</vt:lpstr>
      <vt:lpstr>PowerPoint Presentation</vt:lpstr>
      <vt:lpstr>Demo: Deploying a Windows app on Kubernetes</vt:lpstr>
      <vt:lpstr>Exam AZ-801: Configuring Windows Server Hybrid Advanced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2015-02-16T21:29:58Z</dcterms:created>
  <dcterms:modified xsi:type="dcterms:W3CDTF">2023-07-18T14:56:51Z</dcterms:modified>
</cp:coreProperties>
</file>